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8" r:id="rId3"/>
    <p:sldId id="259" r:id="rId4"/>
    <p:sldId id="260" r:id="rId5"/>
    <p:sldId id="262" r:id="rId6"/>
    <p:sldId id="261" r:id="rId7"/>
  </p:sldIdLst>
  <p:sldSz cx="9144000" cy="6858000" type="screen4x3"/>
  <p:notesSz cx="6858000" cy="9144000"/>
  <p:custDataLst>
    <p:tags r:id="rId9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74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Young" userId="cb0f4ce2-eb4f-479e-8e8f-3beb257e632f" providerId="ADAL" clId="{85591829-82DF-4BFD-9AF6-D49E4DE2CADE}"/>
    <pc:docChg chg="modSld">
      <pc:chgData name="Danny Young" userId="cb0f4ce2-eb4f-479e-8e8f-3beb257e632f" providerId="ADAL" clId="{85591829-82DF-4BFD-9AF6-D49E4DE2CADE}" dt="2026-01-23T03:42:18.702" v="6" actId="20577"/>
      <pc:docMkLst>
        <pc:docMk/>
      </pc:docMkLst>
      <pc:sldChg chg="modSp mod">
        <pc:chgData name="Danny Young" userId="cb0f4ce2-eb4f-479e-8e8f-3beb257e632f" providerId="ADAL" clId="{85591829-82DF-4BFD-9AF6-D49E4DE2CADE}" dt="2026-01-23T03:42:18.702" v="6" actId="20577"/>
        <pc:sldMkLst>
          <pc:docMk/>
          <pc:sldMk cId="0" sldId="256"/>
        </pc:sldMkLst>
        <pc:spChg chg="mod">
          <ac:chgData name="Danny Young" userId="cb0f4ce2-eb4f-479e-8e8f-3beb257e632f" providerId="ADAL" clId="{85591829-82DF-4BFD-9AF6-D49E4DE2CADE}" dt="2026-01-23T03:42:18.702" v="6" actId="20577"/>
          <ac:spMkLst>
            <pc:docMk/>
            <pc:sldMk cId="0" sldId="256"/>
            <ac:spMk id="2" creationId="{2DEE7190-9C19-06E8-32A0-6B8681F1372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6F9857A-3882-8E45-74E0-96FF8A59EEE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F0C63E6-E2D3-2E15-DC41-05D348166AB1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4496BA2-3EA8-482A-A6BA-952ACC27D31C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0CBAA351-A2F2-EB10-FCF2-537EA2CB069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CA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A8FC7DAE-8CBC-1071-E6D2-1B17F57100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9D164B-0E72-6E5D-2DFB-19863351547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5A34CC-F50E-8762-6EFB-32895F933C4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FC570EED-2ACE-4B44-AB37-7BFB087E15AB}" type="slidenum">
              <a:rPr lang="en-CA" altLang="en-US"/>
              <a:pPr/>
              <a:t>‹#›</a:t>
            </a:fld>
            <a:endParaRPr lang="en-C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id="{3EBA7C22-2E4F-123B-BB34-1099FCFE56E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id="{C204274F-FDC7-E62E-5C40-69F4566C0AC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A2389025-0098-6DD6-7283-EB342B5DBE1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88F39BD0-7801-46E0-B003-4FF3AA18906E}" type="slidenum">
              <a:rPr lang="en-CA" altLang="en-US">
                <a:latin typeface="Calibri" panose="020F0502020204030204" pitchFamily="34" charset="0"/>
              </a:rPr>
              <a:pPr/>
              <a:t>1</a:t>
            </a:fld>
            <a:endParaRPr lang="en-CA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>
            <a:extLst>
              <a:ext uri="{FF2B5EF4-FFF2-40B4-BE49-F238E27FC236}">
                <a16:creationId xmlns:a16="http://schemas.microsoft.com/office/drawing/2014/main" id="{AA710D6A-6CD7-8701-14DA-B5CA5750F8B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>
            <a:extLst>
              <a:ext uri="{FF2B5EF4-FFF2-40B4-BE49-F238E27FC236}">
                <a16:creationId xmlns:a16="http://schemas.microsoft.com/office/drawing/2014/main" id="{79A4F936-F25F-0174-EA01-4F9AA310594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2292" name="Slide Number Placeholder 3">
            <a:extLst>
              <a:ext uri="{FF2B5EF4-FFF2-40B4-BE49-F238E27FC236}">
                <a16:creationId xmlns:a16="http://schemas.microsoft.com/office/drawing/2014/main" id="{2CE4639A-65E5-30C1-AD11-22309C479D0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9BDC1F6-0134-4F69-BB31-2FC4B75BAB2B}" type="slidenum">
              <a:rPr lang="en-CA" altLang="en-US">
                <a:latin typeface="Calibri" panose="020F0502020204030204" pitchFamily="34" charset="0"/>
              </a:rPr>
              <a:pPr/>
              <a:t>2</a:t>
            </a:fld>
            <a:endParaRPr lang="en-CA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060545EC-387D-1604-98B4-B827FBDF36A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C3E5A74-50F8-140D-5BA2-CCEC8BCA9D2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EAEC3E88-519E-BA84-6040-3E4DA2AAB03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AE208EB-F428-445A-9E9F-8296ABF5EC31}" type="slidenum">
              <a:rPr lang="en-CA" altLang="en-US">
                <a:latin typeface="Calibri" panose="020F0502020204030204" pitchFamily="34" charset="0"/>
              </a:rPr>
              <a:pPr/>
              <a:t>3</a:t>
            </a:fld>
            <a:endParaRPr lang="en-CA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:a16="http://schemas.microsoft.com/office/drawing/2014/main" id="{5D91356D-BE84-79E3-4898-1FB73A34ECF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>
            <a:extLst>
              <a:ext uri="{FF2B5EF4-FFF2-40B4-BE49-F238E27FC236}">
                <a16:creationId xmlns:a16="http://schemas.microsoft.com/office/drawing/2014/main" id="{6E6910D1-80B2-1C9F-3654-5E1A6A6F8ED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CA" altLang="en-US"/>
          </a:p>
        </p:txBody>
      </p:sp>
      <p:sp>
        <p:nvSpPr>
          <p:cNvPr id="16388" name="Slide Number Placeholder 3">
            <a:extLst>
              <a:ext uri="{FF2B5EF4-FFF2-40B4-BE49-F238E27FC236}">
                <a16:creationId xmlns:a16="http://schemas.microsoft.com/office/drawing/2014/main" id="{6F4D9D45-ED4D-165C-4BAA-72FBDCEB91B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F07FBAE-E88F-4861-8224-2C800883B1BA}" type="slidenum">
              <a:rPr lang="en-CA" altLang="en-US">
                <a:latin typeface="Calibri" panose="020F0502020204030204" pitchFamily="34" charset="0"/>
              </a:rPr>
              <a:pPr/>
              <a:t>4</a:t>
            </a:fld>
            <a:endParaRPr lang="en-CA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1FF0307C-2DEE-7B9A-D241-665B0A6B879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id="{FED4B006-47DD-2B69-295E-DD4A113EC2C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CA" altLang="en-US"/>
          </a:p>
        </p:txBody>
      </p:sp>
      <p:sp>
        <p:nvSpPr>
          <p:cNvPr id="18436" name="Slide Number Placeholder 3">
            <a:extLst>
              <a:ext uri="{FF2B5EF4-FFF2-40B4-BE49-F238E27FC236}">
                <a16:creationId xmlns:a16="http://schemas.microsoft.com/office/drawing/2014/main" id="{5E60BEDE-66CB-4800-89FA-74A6F2678AF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E618E74-C1DE-4884-BD16-18793D5E44C4}" type="slidenum">
              <a:rPr lang="en-CA" altLang="en-US">
                <a:latin typeface="Calibri" panose="020F0502020204030204" pitchFamily="34" charset="0"/>
              </a:rPr>
              <a:pPr/>
              <a:t>5</a:t>
            </a:fld>
            <a:endParaRPr lang="en-CA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>
            <a:extLst>
              <a:ext uri="{FF2B5EF4-FFF2-40B4-BE49-F238E27FC236}">
                <a16:creationId xmlns:a16="http://schemas.microsoft.com/office/drawing/2014/main" id="{ED242AC9-0023-3847-7230-9DD24B22E03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>
            <a:extLst>
              <a:ext uri="{FF2B5EF4-FFF2-40B4-BE49-F238E27FC236}">
                <a16:creationId xmlns:a16="http://schemas.microsoft.com/office/drawing/2014/main" id="{F34E0C81-EE78-61B4-9744-12477D374B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CA" altLang="en-US"/>
          </a:p>
        </p:txBody>
      </p:sp>
      <p:sp>
        <p:nvSpPr>
          <p:cNvPr id="20484" name="Slide Number Placeholder 3">
            <a:extLst>
              <a:ext uri="{FF2B5EF4-FFF2-40B4-BE49-F238E27FC236}">
                <a16:creationId xmlns:a16="http://schemas.microsoft.com/office/drawing/2014/main" id="{6965D633-8F0F-E538-993D-5A5C797E3A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7A63210-6C81-45C6-9A90-0AF8116063E3}" type="slidenum">
              <a:rPr lang="en-CA" altLang="en-US">
                <a:latin typeface="Calibri" panose="020F0502020204030204" pitchFamily="34" charset="0"/>
              </a:rPr>
              <a:pPr/>
              <a:t>6</a:t>
            </a:fld>
            <a:endParaRPr lang="en-CA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428EAE7-0912-0F84-708F-8B12E77B326C}"/>
              </a:ext>
            </a:extLst>
          </p:cNvPr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81626B9-BEA7-26F9-49A9-AFDC4B50CD1D}"/>
              </a:ext>
            </a:extLst>
          </p:cNvPr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8EBB21F-D661-30B6-0DCA-4537014CA2F6}"/>
              </a:ext>
            </a:extLst>
          </p:cNvPr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B3F838D-527B-7768-6579-FBCBD42D1B1A}"/>
              </a:ext>
            </a:extLst>
          </p:cNvPr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Straight Connector 5">
            <a:extLst>
              <a:ext uri="{FF2B5EF4-FFF2-40B4-BE49-F238E27FC236}">
                <a16:creationId xmlns:a16="http://schemas.microsoft.com/office/drawing/2014/main" id="{1FD8AC38-FF9B-5192-2212-0987907F4D67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Straight Connector 6">
            <a:extLst>
              <a:ext uri="{FF2B5EF4-FFF2-40B4-BE49-F238E27FC236}">
                <a16:creationId xmlns:a16="http://schemas.microsoft.com/office/drawing/2014/main" id="{D596CBD5-05C8-878F-1401-B00C1EAB15FE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67334D5D-E552-52A2-D5C3-87A5BFE2BC4A}"/>
              </a:ext>
            </a:extLst>
          </p:cNvPr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Straight Connector 10">
            <a:extLst>
              <a:ext uri="{FF2B5EF4-FFF2-40B4-BE49-F238E27FC236}">
                <a16:creationId xmlns:a16="http://schemas.microsoft.com/office/drawing/2014/main" id="{0EC1A5DC-D25A-409B-9BB1-A5E4C91585ED}"/>
              </a:ext>
            </a:extLst>
          </p:cNvPr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Straight Connector 11">
            <a:extLst>
              <a:ext uri="{FF2B5EF4-FFF2-40B4-BE49-F238E27FC236}">
                <a16:creationId xmlns:a16="http://schemas.microsoft.com/office/drawing/2014/main" id="{2737160C-DB39-679E-C7DE-9ECA91450E84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Straight Connector 12">
            <a:extLst>
              <a:ext uri="{FF2B5EF4-FFF2-40B4-BE49-F238E27FC236}">
                <a16:creationId xmlns:a16="http://schemas.microsoft.com/office/drawing/2014/main" id="{804310CB-5414-97A6-ABB8-AE711BFFBD85}"/>
              </a:ext>
            </a:extLst>
          </p:cNvPr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3D08E84-F4B3-9C24-F2B6-1F5752C6208E}"/>
              </a:ext>
            </a:extLst>
          </p:cNvPr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D98DA074-438B-C1E0-FCC7-5025D80046B2}"/>
              </a:ext>
            </a:extLst>
          </p:cNvPr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B13BC449-D8EF-FC64-9E41-FFDBBA787F67}"/>
              </a:ext>
            </a:extLst>
          </p:cNvPr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5692FC94-2DAC-1B77-BB69-FDB987B9AAE8}"/>
              </a:ext>
            </a:extLst>
          </p:cNvPr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A79F090-F111-1DD6-03D7-B8EAE6C06042}"/>
              </a:ext>
            </a:extLst>
          </p:cNvPr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DA00E49E-73D1-2665-C709-8BF4B28468C7}"/>
              </a:ext>
            </a:extLst>
          </p:cNvPr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0" name="Date Placeholder 27">
            <a:extLst>
              <a:ext uri="{FF2B5EF4-FFF2-40B4-BE49-F238E27FC236}">
                <a16:creationId xmlns:a16="http://schemas.microsoft.com/office/drawing/2014/main" id="{E2823AA4-A1CE-92C7-14C7-317EFC0E01A2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E375B0-26D4-4758-BCC4-4A2DD65626ED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21" name="Footer Placeholder 16">
            <a:extLst>
              <a:ext uri="{FF2B5EF4-FFF2-40B4-BE49-F238E27FC236}">
                <a16:creationId xmlns:a16="http://schemas.microsoft.com/office/drawing/2014/main" id="{A9BE3EDA-5B9F-203F-28CB-996C7D6650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2" name="Slide Number Placeholder 28">
            <a:extLst>
              <a:ext uri="{FF2B5EF4-FFF2-40B4-BE49-F238E27FC236}">
                <a16:creationId xmlns:a16="http://schemas.microsoft.com/office/drawing/2014/main" id="{79A634B4-1651-A82C-D30D-7AF026F77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fld id="{DFB12D67-1E07-48B6-B780-5441349A43A8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7518584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BCE02F33-7A36-F101-A61C-21577730C0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F7DDE1-414A-4F84-95B1-98FCD2A315B1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CDC719C7-FE97-CE61-39BB-596039521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C2B4425F-6DF1-8EA4-25B0-FC764A52A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4E14AC-21AA-460E-B705-B5888A4040C0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970938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A5F1D305-F8FA-B155-EA5F-E7EC300DB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49C33F-2BE4-4EDE-94F8-4AD3A7921B01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642D91B8-2CF8-E314-EC5A-7175DDD70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48608411-63E8-1226-B7EA-EAD19C0C5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CC4B83-F1D4-48EE-8C7F-9DAF39F2E0C6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573794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6">
            <a:extLst>
              <a:ext uri="{FF2B5EF4-FFF2-40B4-BE49-F238E27FC236}">
                <a16:creationId xmlns:a16="http://schemas.microsoft.com/office/drawing/2014/main" id="{BADC9123-910F-C266-555D-0A10E468A1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96F8DFC8-722F-421A-B47D-8B0D871A953C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4" name="Slide Number Placeholder 8">
            <a:extLst>
              <a:ext uri="{FF2B5EF4-FFF2-40B4-BE49-F238E27FC236}">
                <a16:creationId xmlns:a16="http://schemas.microsoft.com/office/drawing/2014/main" id="{4D664A1F-23A1-358D-690B-9EC991B2D40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AC2432F-B261-441B-93DC-BC00E7484BD3}" type="slidenum">
              <a:rPr lang="en-CA" altLang="en-US"/>
              <a:pPr/>
              <a:t>‹#›</a:t>
            </a:fld>
            <a:endParaRPr lang="en-CA" altLang="en-US"/>
          </a:p>
        </p:txBody>
      </p:sp>
      <p:sp>
        <p:nvSpPr>
          <p:cNvPr id="5" name="Footer Placeholder 9">
            <a:extLst>
              <a:ext uri="{FF2B5EF4-FFF2-40B4-BE49-F238E27FC236}">
                <a16:creationId xmlns:a16="http://schemas.microsoft.com/office/drawing/2014/main" id="{D0D98803-0FD4-2D2E-E73E-8853C2EB0326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16157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F539B6F-9B97-98F4-326B-88462DFBF670}"/>
              </a:ext>
            </a:extLst>
          </p:cNvPr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2F2AFAF-D770-84C4-A391-39D42E91D91A}"/>
              </a:ext>
            </a:extLst>
          </p:cNvPr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C6FB299-8CD0-2831-6790-CFD5AE5A3DCE}"/>
              </a:ext>
            </a:extLst>
          </p:cNvPr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3DE501C-C0E9-7BDF-9613-E97F6A191CB9}"/>
              </a:ext>
            </a:extLst>
          </p:cNvPr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Straight Connector 7">
            <a:extLst>
              <a:ext uri="{FF2B5EF4-FFF2-40B4-BE49-F238E27FC236}">
                <a16:creationId xmlns:a16="http://schemas.microsoft.com/office/drawing/2014/main" id="{06D302C6-48E3-EC36-AF06-673BFD872121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Straight Connector 8">
            <a:extLst>
              <a:ext uri="{FF2B5EF4-FFF2-40B4-BE49-F238E27FC236}">
                <a16:creationId xmlns:a16="http://schemas.microsoft.com/office/drawing/2014/main" id="{607B04E7-C738-7A87-6588-C30DDB4B1FF9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0DD7CB83-D439-C012-370F-61CE1B86BC46}"/>
              </a:ext>
            </a:extLst>
          </p:cNvPr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Straight Connector 10">
            <a:extLst>
              <a:ext uri="{FF2B5EF4-FFF2-40B4-BE49-F238E27FC236}">
                <a16:creationId xmlns:a16="http://schemas.microsoft.com/office/drawing/2014/main" id="{F5A9CB6F-16E1-B138-1DC4-9A263D3BF813}"/>
              </a:ext>
            </a:extLst>
          </p:cNvPr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Straight Connector 11">
            <a:extLst>
              <a:ext uri="{FF2B5EF4-FFF2-40B4-BE49-F238E27FC236}">
                <a16:creationId xmlns:a16="http://schemas.microsoft.com/office/drawing/2014/main" id="{9D41C198-995E-1E99-3039-C09C907887F0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472DE66-2CFA-BD42-35C4-926B244729DF}"/>
              </a:ext>
            </a:extLst>
          </p:cNvPr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32020895-2E89-6D26-2A0B-61FBB5698872}"/>
              </a:ext>
            </a:extLst>
          </p:cNvPr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D56EE91E-625C-2798-F8EF-CEE5ADBA2499}"/>
              </a:ext>
            </a:extLst>
          </p:cNvPr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1D1557FD-BF77-CE13-408A-12D9EB791614}"/>
              </a:ext>
            </a:extLst>
          </p:cNvPr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E1FA0703-23B8-E711-FCE4-D685F6C840C9}"/>
              </a:ext>
            </a:extLst>
          </p:cNvPr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9902E487-16A9-54AB-3788-63C836669224}"/>
              </a:ext>
            </a:extLst>
          </p:cNvPr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Straight Connector 18">
            <a:extLst>
              <a:ext uri="{FF2B5EF4-FFF2-40B4-BE49-F238E27FC236}">
                <a16:creationId xmlns:a16="http://schemas.microsoft.com/office/drawing/2014/main" id="{3FDCE42F-DDB0-A7B0-69C0-051CEE82A2D3}"/>
              </a:ext>
            </a:extLst>
          </p:cNvPr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Date Placeholder 3">
            <a:extLst>
              <a:ext uri="{FF2B5EF4-FFF2-40B4-BE49-F238E27FC236}">
                <a16:creationId xmlns:a16="http://schemas.microsoft.com/office/drawing/2014/main" id="{B941A4A4-9432-E6C4-BDF0-DC2A41D75A1C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C54D3C-1FF9-4103-BB48-1852F68322A7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21" name="Footer Placeholder 4">
            <a:extLst>
              <a:ext uri="{FF2B5EF4-FFF2-40B4-BE49-F238E27FC236}">
                <a16:creationId xmlns:a16="http://schemas.microsoft.com/office/drawing/2014/main" id="{36B4E8A3-9A6B-CD00-DCC8-AB44297BF1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2" name="Slide Number Placeholder 5">
            <a:extLst>
              <a:ext uri="{FF2B5EF4-FFF2-40B4-BE49-F238E27FC236}">
                <a16:creationId xmlns:a16="http://schemas.microsoft.com/office/drawing/2014/main" id="{AC47636B-33F0-E0CE-00A9-9D848C359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fld id="{BF3CC035-1F23-4222-A06D-72FA10F87F1E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79924675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13">
            <a:extLst>
              <a:ext uri="{FF2B5EF4-FFF2-40B4-BE49-F238E27FC236}">
                <a16:creationId xmlns:a16="http://schemas.microsoft.com/office/drawing/2014/main" id="{8C23486A-F031-E3D5-4C57-5796276C9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1D45C6-4BBF-49BB-A55A-94A38B4AE315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CFAC1046-5792-0E66-66C0-F8E2A91AF3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1B50379B-2FAB-60D6-881E-36D87DF628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955F6E-1F6A-4070-BBAF-4692612154CA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167266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13">
            <a:extLst>
              <a:ext uri="{FF2B5EF4-FFF2-40B4-BE49-F238E27FC236}">
                <a16:creationId xmlns:a16="http://schemas.microsoft.com/office/drawing/2014/main" id="{CC10BA32-574F-24CA-BBA3-80F839D939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5EEEB-DB91-4C97-9915-BE6016223765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FBA6B934-BF6B-4A3C-5459-A9D5F456C1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3C9F0A3D-7599-3A6C-4909-29A442DA87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3ADD28-17D0-4832-ABF2-E992565E6287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618563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5">
            <a:extLst>
              <a:ext uri="{FF2B5EF4-FFF2-40B4-BE49-F238E27FC236}">
                <a16:creationId xmlns:a16="http://schemas.microsoft.com/office/drawing/2014/main" id="{40AB94D9-4C9B-95B5-1E4B-EC719E3F0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88FB4AED-6275-41AE-9389-3E94D3065203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2174A1A3-05D4-98E1-7A24-1A1A9E6009B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87FF0A9-3B04-4C93-8DE0-9B86EBFD0576}" type="slidenum">
              <a:rPr lang="en-CA" altLang="en-US"/>
              <a:pPr/>
              <a:t>‹#›</a:t>
            </a:fld>
            <a:endParaRPr lang="en-CA" altLang="en-US"/>
          </a:p>
        </p:txBody>
      </p:sp>
      <p:sp>
        <p:nvSpPr>
          <p:cNvPr id="5" name="Footer Placeholder 7">
            <a:extLst>
              <a:ext uri="{FF2B5EF4-FFF2-40B4-BE49-F238E27FC236}">
                <a16:creationId xmlns:a16="http://schemas.microsoft.com/office/drawing/2014/main" id="{7DEE6327-0FF3-0DB4-431B-84A6A8CD58D4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649117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>
            <a:extLst>
              <a:ext uri="{FF2B5EF4-FFF2-40B4-BE49-F238E27FC236}">
                <a16:creationId xmlns:a16="http://schemas.microsoft.com/office/drawing/2014/main" id="{F5EB5936-61AF-EBE2-A759-0981935B6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CE472D-ACF2-4CC0-9292-11A0C7E3B5AA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D5FD5D-760B-89B7-572E-B8E04B3F05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Slide Number Placeholder 22">
            <a:extLst>
              <a:ext uri="{FF2B5EF4-FFF2-40B4-BE49-F238E27FC236}">
                <a16:creationId xmlns:a16="http://schemas.microsoft.com/office/drawing/2014/main" id="{92FECECE-5836-AF62-40C3-FE0C05D49F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02802F-F1F9-4934-B46D-1D5D3C15121C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07841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>
            <a:extLst>
              <a:ext uri="{FF2B5EF4-FFF2-40B4-BE49-F238E27FC236}">
                <a16:creationId xmlns:a16="http://schemas.microsoft.com/office/drawing/2014/main" id="{5B2CE62A-12F8-1404-679D-D70F382FDB48}"/>
              </a:ext>
            </a:extLst>
          </p:cNvPr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5" name="Straight Connector 4">
            <a:extLst>
              <a:ext uri="{FF2B5EF4-FFF2-40B4-BE49-F238E27FC236}">
                <a16:creationId xmlns:a16="http://schemas.microsoft.com/office/drawing/2014/main" id="{EAAB94F5-4466-6B75-0439-8AA227E9B801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6" name="Straight Connector 16">
            <a:extLst>
              <a:ext uri="{FF2B5EF4-FFF2-40B4-BE49-F238E27FC236}">
                <a16:creationId xmlns:a16="http://schemas.microsoft.com/office/drawing/2014/main" id="{B15FA37C-BBAE-E2DE-4020-5A6CD8FE3851}"/>
              </a:ext>
            </a:extLst>
          </p:cNvPr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Straight Connector 17">
            <a:extLst>
              <a:ext uri="{FF2B5EF4-FFF2-40B4-BE49-F238E27FC236}">
                <a16:creationId xmlns:a16="http://schemas.microsoft.com/office/drawing/2014/main" id="{517F6935-E259-F5D2-CAE6-8D4A0C91BDE1}"/>
              </a:ext>
            </a:extLst>
          </p:cNvPr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258419E-1F8B-18D0-BA31-B07A8B89E6FE}"/>
              </a:ext>
            </a:extLst>
          </p:cNvPr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traight Connector 19">
            <a:extLst>
              <a:ext uri="{FF2B5EF4-FFF2-40B4-BE49-F238E27FC236}">
                <a16:creationId xmlns:a16="http://schemas.microsoft.com/office/drawing/2014/main" id="{8F8B30C9-C4E7-7938-DBBB-6FEDBD732B8B}"/>
              </a:ext>
            </a:extLst>
          </p:cNvPr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16344440-BD62-39F9-0355-5516762111DC}"/>
              </a:ext>
            </a:extLst>
          </p:cNvPr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Date Placeholder 20">
            <a:extLst>
              <a:ext uri="{FF2B5EF4-FFF2-40B4-BE49-F238E27FC236}">
                <a16:creationId xmlns:a16="http://schemas.microsoft.com/office/drawing/2014/main" id="{ADE1A7DD-EFFF-42AC-2556-21202D5C5C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D31191A-47CB-494D-B15C-23D7B0E6E0B9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12" name="Slide Number Placeholder 21">
            <a:extLst>
              <a:ext uri="{FF2B5EF4-FFF2-40B4-BE49-F238E27FC236}">
                <a16:creationId xmlns:a16="http://schemas.microsoft.com/office/drawing/2014/main" id="{35F1DDA8-4375-68DB-3EF9-57F1D369B0D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E256F6F-9A55-42FF-AD45-4B99681C0B97}" type="slidenum">
              <a:rPr lang="en-CA" altLang="en-US"/>
              <a:pPr/>
              <a:t>‹#›</a:t>
            </a:fld>
            <a:endParaRPr lang="en-CA" altLang="en-US"/>
          </a:p>
        </p:txBody>
      </p:sp>
      <p:sp>
        <p:nvSpPr>
          <p:cNvPr id="13" name="Footer Placeholder 22">
            <a:extLst>
              <a:ext uri="{FF2B5EF4-FFF2-40B4-BE49-F238E27FC236}">
                <a16:creationId xmlns:a16="http://schemas.microsoft.com/office/drawing/2014/main" id="{3C4BAC6E-2A15-EA93-B40B-338FAC28BF9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360089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>
            <a:extLst>
              <a:ext uri="{FF2B5EF4-FFF2-40B4-BE49-F238E27FC236}">
                <a16:creationId xmlns:a16="http://schemas.microsoft.com/office/drawing/2014/main" id="{4FABFFF5-A361-6679-16D3-DA95164F758F}"/>
              </a:ext>
            </a:extLst>
          </p:cNvPr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4B303B2A-3D53-EEAD-698A-B20228114A14}"/>
              </a:ext>
            </a:extLst>
          </p:cNvPr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Straight Connector 16">
            <a:extLst>
              <a:ext uri="{FF2B5EF4-FFF2-40B4-BE49-F238E27FC236}">
                <a16:creationId xmlns:a16="http://schemas.microsoft.com/office/drawing/2014/main" id="{F99CC19E-F3D9-2931-1832-C67B36BC4DAE}"/>
              </a:ext>
            </a:extLst>
          </p:cNvPr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62553CF-8CAF-6928-F4FE-FC4E3383A5F4}"/>
              </a:ext>
            </a:extLst>
          </p:cNvPr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traight Connector 18">
            <a:extLst>
              <a:ext uri="{FF2B5EF4-FFF2-40B4-BE49-F238E27FC236}">
                <a16:creationId xmlns:a16="http://schemas.microsoft.com/office/drawing/2014/main" id="{6A6F9515-17FC-59D7-D7BD-7C6042B8DC2B}"/>
              </a:ext>
            </a:extLst>
          </p:cNvPr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B7E2FDEC-0889-CC4F-B9C6-EB0AFD004C5A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1" name="Straight Connector 20">
            <a:extLst>
              <a:ext uri="{FF2B5EF4-FFF2-40B4-BE49-F238E27FC236}">
                <a16:creationId xmlns:a16="http://schemas.microsoft.com/office/drawing/2014/main" id="{1EE5D81A-8ECC-4B2E-FBAD-01E9D10EE83C}"/>
              </a:ext>
            </a:extLst>
          </p:cNvPr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6">
            <a:extLst>
              <a:ext uri="{FF2B5EF4-FFF2-40B4-BE49-F238E27FC236}">
                <a16:creationId xmlns:a16="http://schemas.microsoft.com/office/drawing/2014/main" id="{AB41775F-AD88-43A8-BCBB-45D80EEF7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11D0DDD4-E2D1-441E-B108-EF831B0D297D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13" name="Slide Number Placeholder 17">
            <a:extLst>
              <a:ext uri="{FF2B5EF4-FFF2-40B4-BE49-F238E27FC236}">
                <a16:creationId xmlns:a16="http://schemas.microsoft.com/office/drawing/2014/main" id="{60EC393D-8019-AE8A-0E89-0940D39B86B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D7831DA-9BBC-47E5-A3A3-5C142852A8FD}" type="slidenum">
              <a:rPr lang="en-CA" altLang="en-US"/>
              <a:pPr/>
              <a:t>‹#›</a:t>
            </a:fld>
            <a:endParaRPr lang="en-CA" altLang="en-US"/>
          </a:p>
        </p:txBody>
      </p:sp>
      <p:sp>
        <p:nvSpPr>
          <p:cNvPr id="14" name="Footer Placeholder 20">
            <a:extLst>
              <a:ext uri="{FF2B5EF4-FFF2-40B4-BE49-F238E27FC236}">
                <a16:creationId xmlns:a16="http://schemas.microsoft.com/office/drawing/2014/main" id="{89BE775A-4418-AE2A-2211-4FE22360BC76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99270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>
            <a:extLst>
              <a:ext uri="{FF2B5EF4-FFF2-40B4-BE49-F238E27FC236}">
                <a16:creationId xmlns:a16="http://schemas.microsoft.com/office/drawing/2014/main" id="{3FC336AC-1C28-920E-B3C4-1E662D4FF914}"/>
              </a:ext>
            </a:extLst>
          </p:cNvPr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2" name="Title Placeholder 21">
            <a:extLst>
              <a:ext uri="{FF2B5EF4-FFF2-40B4-BE49-F238E27FC236}">
                <a16:creationId xmlns:a16="http://schemas.microsoft.com/office/drawing/2014/main" id="{B6B44982-E390-D961-42A5-3409FAE0E2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28" name="Text Placeholder 12">
            <a:extLst>
              <a:ext uri="{FF2B5EF4-FFF2-40B4-BE49-F238E27FC236}">
                <a16:creationId xmlns:a16="http://schemas.microsoft.com/office/drawing/2014/main" id="{EF55455C-A9B1-4D68-1555-DA86CA49D22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>
            <a:extLst>
              <a:ext uri="{FF2B5EF4-FFF2-40B4-BE49-F238E27FC236}">
                <a16:creationId xmlns:a16="http://schemas.microsoft.com/office/drawing/2014/main" id="{082B2302-9C06-81C6-E7A6-5BD7254B90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D761D44-35B2-4AAD-888E-CE3D618D8609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0E8281E-64D4-F8F6-F433-1556ECFB2E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traight Connector 6">
            <a:extLst>
              <a:ext uri="{FF2B5EF4-FFF2-40B4-BE49-F238E27FC236}">
                <a16:creationId xmlns:a16="http://schemas.microsoft.com/office/drawing/2014/main" id="{147012FA-6EA3-B263-3C4F-D553D97C0530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32" name="Straight Connector 8">
            <a:extLst>
              <a:ext uri="{FF2B5EF4-FFF2-40B4-BE49-F238E27FC236}">
                <a16:creationId xmlns:a16="http://schemas.microsoft.com/office/drawing/2014/main" id="{348165CD-6C51-105A-56A4-CC47DB3DFF44}"/>
              </a:ext>
            </a:extLst>
          </p:cNvPr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A548BAA-FC46-6230-CD7C-C459CEE0421E}"/>
              </a:ext>
            </a:extLst>
          </p:cNvPr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34" name="Straight Connector 10">
            <a:extLst>
              <a:ext uri="{FF2B5EF4-FFF2-40B4-BE49-F238E27FC236}">
                <a16:creationId xmlns:a16="http://schemas.microsoft.com/office/drawing/2014/main" id="{E03B0CE5-112F-3EB7-14C9-851713F45925}"/>
              </a:ext>
            </a:extLst>
          </p:cNvPr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89654A08-1D44-338E-9E03-04B2B8D2852B}"/>
              </a:ext>
            </a:extLst>
          </p:cNvPr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1D52A6F0-CD2F-FA7D-18CC-E00F96F4CD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400" b="1">
                <a:solidFill>
                  <a:srgbClr val="FFFFFF"/>
                </a:solidFill>
                <a:latin typeface="Century Schoolbook" panose="02040604050505020304" pitchFamily="18" charset="0"/>
              </a:defRPr>
            </a:lvl1pPr>
          </a:lstStyle>
          <a:p>
            <a:fld id="{92F8447D-204D-453E-89D6-48E0AA9CD4C5}" type="slidenum">
              <a:rPr lang="en-CA" altLang="en-US"/>
              <a:pPr/>
              <a:t>‹#›</a:t>
            </a:fld>
            <a:endParaRPr lang="en-C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695" r:id="rId4"/>
    <p:sldLayoutId id="2147483696" r:id="rId5"/>
    <p:sldLayoutId id="2147483703" r:id="rId6"/>
    <p:sldLayoutId id="2147483697" r:id="rId7"/>
    <p:sldLayoutId id="2147483704" r:id="rId8"/>
    <p:sldLayoutId id="2147483705" r:id="rId9"/>
    <p:sldLayoutId id="2147483698" r:id="rId10"/>
    <p:sldLayoutId id="214748369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anose="02040604050505020304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anose="02040604050505020304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anose="02040604050505020304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anose="02040604050505020304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anose="02040604050505020304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anose="02040604050505020304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anose="02040604050505020304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anose="02040604050505020304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anose="05000000000000000000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anose="05000000000000000000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anose="05020102010507070707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e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EE7190-9C19-06E8-32A0-6B8681F137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388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/>
              <a:t>Section </a:t>
            </a:r>
            <a:r>
              <a:rPr lang="en-CA" dirty="0"/>
              <a:t>9.A</a:t>
            </a:r>
            <a:br>
              <a:rPr lang="en-CA" dirty="0"/>
            </a:br>
            <a:r>
              <a:rPr lang="en-CA" dirty="0"/>
              <a:t>Angles with Parallel Lines</a:t>
            </a:r>
          </a:p>
        </p:txBody>
      </p:sp>
      <p:sp>
        <p:nvSpPr>
          <p:cNvPr id="9219" name="Subtitle 2">
            <a:extLst>
              <a:ext uri="{FF2B5EF4-FFF2-40B4-BE49-F238E27FC236}">
                <a16:creationId xmlns:a16="http://schemas.microsoft.com/office/drawing/2014/main" id="{3D113B12-25D8-CDE4-17A5-70DE6154A7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86000" y="5003800"/>
            <a:ext cx="6172200" cy="1371600"/>
          </a:xfrm>
        </p:spPr>
        <p:txBody>
          <a:bodyPr/>
          <a:lstStyle/>
          <a:p>
            <a:pPr eaLnBrk="1" hangingPunct="1"/>
            <a:endParaRPr lang="en-CA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2">
            <a:extLst>
              <a:ext uri="{FF2B5EF4-FFF2-40B4-BE49-F238E27FC236}">
                <a16:creationId xmlns:a16="http://schemas.microsoft.com/office/drawing/2014/main" id="{6DA83906-863A-5152-D3E5-E19A13B27E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025" y="307975"/>
            <a:ext cx="5464175" cy="6267450"/>
          </a:xfrm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CA" b="1">
                <a:solidFill>
                  <a:srgbClr val="FF0000"/>
                </a:solidFill>
              </a:rPr>
              <a:t>Equilateral Triangle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CA" sz="2200"/>
              <a:t>All sides are equal and all angles equal 60</a:t>
            </a:r>
          </a:p>
          <a:p>
            <a:pPr marL="274320" indent="-274320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n-CA"/>
          </a:p>
          <a:p>
            <a:pPr marL="274320" indent="-274320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CA" b="1">
                <a:solidFill>
                  <a:srgbClr val="FF0000"/>
                </a:solidFill>
              </a:rPr>
              <a:t>Isosceles Triangle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CA" sz="2200"/>
              <a:t>Opposite angles and sides are equal</a:t>
            </a:r>
          </a:p>
          <a:p>
            <a:pPr marL="274320" indent="-274320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n-CA" b="1">
              <a:solidFill>
                <a:srgbClr val="FF0000"/>
              </a:solidFill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CA" b="1">
                <a:solidFill>
                  <a:srgbClr val="FF0000"/>
                </a:solidFill>
              </a:rPr>
              <a:t>Radii’s in a Circle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CA" sz="2200"/>
              <a:t>All radii’s in a circle are equal in length</a:t>
            </a:r>
          </a:p>
          <a:p>
            <a:pPr marL="274320" indent="-274320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n-CA"/>
          </a:p>
          <a:p>
            <a:pPr marL="274320" indent="-274320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n-CA"/>
          </a:p>
          <a:p>
            <a:pPr marL="274320" indent="-274320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CA" b="1">
                <a:solidFill>
                  <a:srgbClr val="FF0000"/>
                </a:solidFill>
              </a:rPr>
              <a:t>Perpendicular Bisector Theorem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CA" sz="2200"/>
              <a:t>All points on a perpendicular bisector </a:t>
            </a:r>
            <a:br>
              <a:rPr lang="en-CA" sz="2200"/>
            </a:br>
            <a:r>
              <a:rPr lang="en-CA" sz="2200"/>
              <a:t>are equal in distance from the line segment</a:t>
            </a:r>
          </a:p>
          <a:p>
            <a:pPr marL="274320" indent="-274320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n-CA"/>
          </a:p>
          <a:p>
            <a:pPr marL="274320" indent="-274320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n-CA"/>
          </a:p>
        </p:txBody>
      </p:sp>
      <p:sp>
        <p:nvSpPr>
          <p:cNvPr id="32" name="Isosceles Triangle 31">
            <a:extLst>
              <a:ext uri="{FF2B5EF4-FFF2-40B4-BE49-F238E27FC236}">
                <a16:creationId xmlns:a16="http://schemas.microsoft.com/office/drawing/2014/main" id="{3B2D81C9-8AC7-B85E-DCBF-B32B5B2A0F69}"/>
              </a:ext>
            </a:extLst>
          </p:cNvPr>
          <p:cNvSpPr/>
          <p:nvPr/>
        </p:nvSpPr>
        <p:spPr>
          <a:xfrm>
            <a:off x="6516688" y="392113"/>
            <a:ext cx="1219200" cy="1146175"/>
          </a:xfrm>
          <a:prstGeom prst="triangle">
            <a:avLst/>
          </a:prstGeom>
          <a:solidFill>
            <a:schemeClr val="accent1">
              <a:alpha val="18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994C32EE-DC08-9725-6753-1935D3C9A560}"/>
              </a:ext>
            </a:extLst>
          </p:cNvPr>
          <p:cNvCxnSpPr/>
          <p:nvPr/>
        </p:nvCxnSpPr>
        <p:spPr>
          <a:xfrm flipH="1">
            <a:off x="7342188" y="889000"/>
            <a:ext cx="179387" cy="14287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99457D8D-23E7-507B-D721-15BE06DA563B}"/>
              </a:ext>
            </a:extLst>
          </p:cNvPr>
          <p:cNvCxnSpPr/>
          <p:nvPr/>
        </p:nvCxnSpPr>
        <p:spPr>
          <a:xfrm>
            <a:off x="6738938" y="882650"/>
            <a:ext cx="180975" cy="14287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627C20F-C512-FFA7-1200-39D743888036}"/>
              </a:ext>
            </a:extLst>
          </p:cNvPr>
          <p:cNvCxnSpPr/>
          <p:nvPr/>
        </p:nvCxnSpPr>
        <p:spPr>
          <a:xfrm rot="16200000" flipH="1">
            <a:off x="7004050" y="1546225"/>
            <a:ext cx="242888" cy="158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Oval 37">
            <a:extLst>
              <a:ext uri="{FF2B5EF4-FFF2-40B4-BE49-F238E27FC236}">
                <a16:creationId xmlns:a16="http://schemas.microsoft.com/office/drawing/2014/main" id="{8A2A54F6-D832-6B4B-4053-5903D9A84DDE}"/>
              </a:ext>
            </a:extLst>
          </p:cNvPr>
          <p:cNvSpPr/>
          <p:nvPr/>
        </p:nvSpPr>
        <p:spPr>
          <a:xfrm>
            <a:off x="6654800" y="1371600"/>
            <a:ext cx="87313" cy="101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76CC77DD-89EA-AF88-EB55-9EAC925A9CDF}"/>
              </a:ext>
            </a:extLst>
          </p:cNvPr>
          <p:cNvSpPr/>
          <p:nvPr/>
        </p:nvSpPr>
        <p:spPr>
          <a:xfrm>
            <a:off x="7518400" y="1379538"/>
            <a:ext cx="87313" cy="101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7BDB6E2E-B60C-921D-5A9C-A07288A2C860}"/>
              </a:ext>
            </a:extLst>
          </p:cNvPr>
          <p:cNvSpPr/>
          <p:nvPr/>
        </p:nvSpPr>
        <p:spPr>
          <a:xfrm>
            <a:off x="7089775" y="544513"/>
            <a:ext cx="87313" cy="101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1" name="Isosceles Triangle 40">
            <a:extLst>
              <a:ext uri="{FF2B5EF4-FFF2-40B4-BE49-F238E27FC236}">
                <a16:creationId xmlns:a16="http://schemas.microsoft.com/office/drawing/2014/main" id="{D89C526D-4D8B-4A3B-A2C4-B3B32886D865}"/>
              </a:ext>
            </a:extLst>
          </p:cNvPr>
          <p:cNvSpPr/>
          <p:nvPr/>
        </p:nvSpPr>
        <p:spPr>
          <a:xfrm>
            <a:off x="6683375" y="1851025"/>
            <a:ext cx="893763" cy="1146175"/>
          </a:xfrm>
          <a:prstGeom prst="triangle">
            <a:avLst/>
          </a:prstGeom>
          <a:solidFill>
            <a:srgbClr val="FFC000">
              <a:alpha val="18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F07098CB-BFB6-26A0-3C19-09DDDCB0B596}"/>
              </a:ext>
            </a:extLst>
          </p:cNvPr>
          <p:cNvCxnSpPr/>
          <p:nvPr/>
        </p:nvCxnSpPr>
        <p:spPr>
          <a:xfrm flipH="1">
            <a:off x="7277100" y="2347913"/>
            <a:ext cx="179388" cy="14287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95B98F16-1521-550C-5C8F-26AF36FA5947}"/>
              </a:ext>
            </a:extLst>
          </p:cNvPr>
          <p:cNvCxnSpPr/>
          <p:nvPr/>
        </p:nvCxnSpPr>
        <p:spPr>
          <a:xfrm>
            <a:off x="6819900" y="2311400"/>
            <a:ext cx="179388" cy="14287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Oval 44">
            <a:extLst>
              <a:ext uri="{FF2B5EF4-FFF2-40B4-BE49-F238E27FC236}">
                <a16:creationId xmlns:a16="http://schemas.microsoft.com/office/drawing/2014/main" id="{FE98A43D-D710-90AD-7C1C-3443601F59C9}"/>
              </a:ext>
            </a:extLst>
          </p:cNvPr>
          <p:cNvSpPr/>
          <p:nvPr/>
        </p:nvSpPr>
        <p:spPr>
          <a:xfrm>
            <a:off x="6764338" y="2844800"/>
            <a:ext cx="85725" cy="101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408EB94A-DB0D-22BB-1A09-60294740CF36}"/>
              </a:ext>
            </a:extLst>
          </p:cNvPr>
          <p:cNvSpPr/>
          <p:nvPr/>
        </p:nvSpPr>
        <p:spPr>
          <a:xfrm>
            <a:off x="7408863" y="2822575"/>
            <a:ext cx="87312" cy="101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EB101CE9-6C03-8B5D-D4FF-FE78A0518768}"/>
              </a:ext>
            </a:extLst>
          </p:cNvPr>
          <p:cNvCxnSpPr/>
          <p:nvPr/>
        </p:nvCxnSpPr>
        <p:spPr>
          <a:xfrm flipH="1">
            <a:off x="7302500" y="2387600"/>
            <a:ext cx="179388" cy="14287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512F019A-9E9F-6DAC-5DA7-4B4400A33BF5}"/>
              </a:ext>
            </a:extLst>
          </p:cNvPr>
          <p:cNvCxnSpPr/>
          <p:nvPr/>
        </p:nvCxnSpPr>
        <p:spPr>
          <a:xfrm>
            <a:off x="6797675" y="2362200"/>
            <a:ext cx="179388" cy="14287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Oval 49">
            <a:extLst>
              <a:ext uri="{FF2B5EF4-FFF2-40B4-BE49-F238E27FC236}">
                <a16:creationId xmlns:a16="http://schemas.microsoft.com/office/drawing/2014/main" id="{94D12307-F649-3F86-18A2-238AFF230DE4}"/>
              </a:ext>
            </a:extLst>
          </p:cNvPr>
          <p:cNvSpPr/>
          <p:nvPr/>
        </p:nvSpPr>
        <p:spPr>
          <a:xfrm>
            <a:off x="6386513" y="3222625"/>
            <a:ext cx="1439862" cy="1439863"/>
          </a:xfrm>
          <a:prstGeom prst="ellipse">
            <a:avLst/>
          </a:prstGeom>
          <a:solidFill>
            <a:srgbClr val="FFFF00">
              <a:alpha val="29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21B2E93B-5229-0EE9-73C1-9F152969DFE1}"/>
              </a:ext>
            </a:extLst>
          </p:cNvPr>
          <p:cNvCxnSpPr>
            <a:endCxn id="50" idx="7"/>
          </p:cNvCxnSpPr>
          <p:nvPr/>
        </p:nvCxnSpPr>
        <p:spPr>
          <a:xfrm flipV="1">
            <a:off x="7112000" y="3433763"/>
            <a:ext cx="503238" cy="4556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DF943B40-00E6-4E88-8D39-4C4B66722505}"/>
              </a:ext>
            </a:extLst>
          </p:cNvPr>
          <p:cNvCxnSpPr>
            <a:stCxn id="56" idx="4"/>
            <a:endCxn id="50" idx="4"/>
          </p:cNvCxnSpPr>
          <p:nvPr/>
        </p:nvCxnSpPr>
        <p:spPr>
          <a:xfrm rot="5400000">
            <a:off x="6769100" y="4316413"/>
            <a:ext cx="682625" cy="95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val 55">
            <a:extLst>
              <a:ext uri="{FF2B5EF4-FFF2-40B4-BE49-F238E27FC236}">
                <a16:creationId xmlns:a16="http://schemas.microsoft.com/office/drawing/2014/main" id="{8D0E3420-E76C-9DA1-E693-9958ABCD19E2}"/>
              </a:ext>
            </a:extLst>
          </p:cNvPr>
          <p:cNvSpPr/>
          <p:nvPr/>
        </p:nvSpPr>
        <p:spPr>
          <a:xfrm>
            <a:off x="7072313" y="3878263"/>
            <a:ext cx="87312" cy="101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F4382679-19D0-3E3A-EAEA-1F50FCEC2B7D}"/>
              </a:ext>
            </a:extLst>
          </p:cNvPr>
          <p:cNvCxnSpPr>
            <a:stCxn id="56" idx="1"/>
          </p:cNvCxnSpPr>
          <p:nvPr/>
        </p:nvCxnSpPr>
        <p:spPr>
          <a:xfrm rot="16200000" flipV="1">
            <a:off x="6596063" y="3403600"/>
            <a:ext cx="458787" cy="5191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806071FB-F92A-C9A2-A545-B8E187DCB573}"/>
              </a:ext>
            </a:extLst>
          </p:cNvPr>
          <p:cNvCxnSpPr/>
          <p:nvPr/>
        </p:nvCxnSpPr>
        <p:spPr>
          <a:xfrm>
            <a:off x="6227763" y="6289675"/>
            <a:ext cx="1906587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02268DEF-A728-1C3A-DD5F-DF0636BE88B5}"/>
              </a:ext>
            </a:extLst>
          </p:cNvPr>
          <p:cNvCxnSpPr/>
          <p:nvPr/>
        </p:nvCxnSpPr>
        <p:spPr>
          <a:xfrm rot="5400000" flipH="1" flipV="1">
            <a:off x="6488113" y="5573713"/>
            <a:ext cx="140335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Rectangle 67">
            <a:extLst>
              <a:ext uri="{FF2B5EF4-FFF2-40B4-BE49-F238E27FC236}">
                <a16:creationId xmlns:a16="http://schemas.microsoft.com/office/drawing/2014/main" id="{3D468389-E2E9-69C3-8AFC-3F8708B940FA}"/>
              </a:ext>
            </a:extLst>
          </p:cNvPr>
          <p:cNvSpPr/>
          <p:nvPr/>
        </p:nvSpPr>
        <p:spPr>
          <a:xfrm>
            <a:off x="7189788" y="6116638"/>
            <a:ext cx="173037" cy="17303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EF508926-9D8C-0AAA-3F8B-CB6CB52B8C19}"/>
              </a:ext>
            </a:extLst>
          </p:cNvPr>
          <p:cNvSpPr/>
          <p:nvPr/>
        </p:nvSpPr>
        <p:spPr>
          <a:xfrm>
            <a:off x="7151688" y="4856163"/>
            <a:ext cx="68262" cy="714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A99EC79C-4983-5675-FCC9-7279CD648351}"/>
              </a:ext>
            </a:extLst>
          </p:cNvPr>
          <p:cNvCxnSpPr>
            <a:stCxn id="69" idx="0"/>
          </p:cNvCxnSpPr>
          <p:nvPr/>
        </p:nvCxnSpPr>
        <p:spPr>
          <a:xfrm rot="16200000" flipH="1" flipV="1">
            <a:off x="6015831" y="5091907"/>
            <a:ext cx="1406525" cy="9350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48AD1D76-9B41-2FF8-F013-C21AAA2D3D06}"/>
              </a:ext>
            </a:extLst>
          </p:cNvPr>
          <p:cNvCxnSpPr>
            <a:stCxn id="69" idx="7"/>
          </p:cNvCxnSpPr>
          <p:nvPr/>
        </p:nvCxnSpPr>
        <p:spPr>
          <a:xfrm rot="16200000" flipH="1">
            <a:off x="6968332" y="5107781"/>
            <a:ext cx="1408112" cy="9239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Oval 77">
            <a:extLst>
              <a:ext uri="{FF2B5EF4-FFF2-40B4-BE49-F238E27FC236}">
                <a16:creationId xmlns:a16="http://schemas.microsoft.com/office/drawing/2014/main" id="{5AB7D7EE-A37D-9C75-77DF-6B5BB6E29493}"/>
              </a:ext>
            </a:extLst>
          </p:cNvPr>
          <p:cNvSpPr/>
          <p:nvPr/>
        </p:nvSpPr>
        <p:spPr>
          <a:xfrm>
            <a:off x="7156450" y="5337175"/>
            <a:ext cx="68263" cy="730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C820F4EC-95E2-10A0-7AB8-37644A436F7E}"/>
              </a:ext>
            </a:extLst>
          </p:cNvPr>
          <p:cNvCxnSpPr/>
          <p:nvPr/>
        </p:nvCxnSpPr>
        <p:spPr>
          <a:xfrm rot="10800000" flipV="1">
            <a:off x="6251575" y="5368925"/>
            <a:ext cx="938213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1CCC0CE9-E48A-F371-3D68-F60215950F0A}"/>
              </a:ext>
            </a:extLst>
          </p:cNvPr>
          <p:cNvCxnSpPr/>
          <p:nvPr/>
        </p:nvCxnSpPr>
        <p:spPr>
          <a:xfrm>
            <a:off x="7213600" y="5380038"/>
            <a:ext cx="909638" cy="8937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8D4CE30F-37D9-BE55-569E-E184B8A8F2CE}"/>
              </a:ext>
            </a:extLst>
          </p:cNvPr>
          <p:cNvCxnSpPr/>
          <p:nvPr/>
        </p:nvCxnSpPr>
        <p:spPr>
          <a:xfrm rot="5400000">
            <a:off x="6646068" y="6304757"/>
            <a:ext cx="233363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DB61F471-6A53-F7E6-90AD-93C40C4D249E}"/>
              </a:ext>
            </a:extLst>
          </p:cNvPr>
          <p:cNvCxnSpPr/>
          <p:nvPr/>
        </p:nvCxnSpPr>
        <p:spPr>
          <a:xfrm rot="5400000">
            <a:off x="7542213" y="6308725"/>
            <a:ext cx="23495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33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33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133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133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1331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1331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 nodeType="clickPar">
                      <p:stCondLst>
                        <p:cond delay="indefinite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8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 nodeType="clickPar">
                      <p:stCondLst>
                        <p:cond delay="indefinite"/>
                      </p:stCondLst>
                      <p:childTnLst>
                        <p:par>
                          <p:cTn id="1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3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 nodeType="clickPar">
                      <p:stCondLst>
                        <p:cond delay="indefinite"/>
                      </p:stCondLst>
                      <p:childTnLst>
                        <p:par>
                          <p:cTn id="1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8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 nodeType="clickPar">
                      <p:stCondLst>
                        <p:cond delay="indefinite"/>
                      </p:stCondLst>
                      <p:childTnLst>
                        <p:par>
                          <p:cTn id="1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3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 nodeType="clickPar">
                      <p:stCondLst>
                        <p:cond delay="indefinite"/>
                      </p:stCondLst>
                      <p:childTnLst>
                        <p:par>
                          <p:cTn id="1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 nodeType="clickPar">
                      <p:stCondLst>
                        <p:cond delay="indefinite"/>
                      </p:stCondLst>
                      <p:childTnLst>
                        <p:par>
                          <p:cTn id="1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3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 nodeType="clickPar">
                      <p:stCondLst>
                        <p:cond delay="indefinite"/>
                      </p:stCondLst>
                      <p:childTnLst>
                        <p:par>
                          <p:cTn id="1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8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 nodeType="clickPar">
                      <p:stCondLst>
                        <p:cond delay="indefinite"/>
                      </p:stCondLst>
                      <p:childTnLst>
                        <p:par>
                          <p:cTn id="1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3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 nodeType="clickPar">
                      <p:stCondLst>
                        <p:cond delay="indefinite"/>
                      </p:stCondLst>
                      <p:childTnLst>
                        <p:par>
                          <p:cTn id="1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8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8" grpId="0" animBg="1"/>
      <p:bldP spid="39" grpId="0" animBg="1"/>
      <p:bldP spid="40" grpId="0" animBg="1"/>
      <p:bldP spid="41" grpId="0" animBg="1"/>
      <p:bldP spid="45" grpId="0" animBg="1"/>
      <p:bldP spid="46" grpId="0" animBg="1"/>
      <p:bldP spid="50" grpId="0" animBg="1"/>
      <p:bldP spid="56" grpId="0" animBg="1"/>
      <p:bldP spid="68" grpId="0" animBg="1"/>
      <p:bldP spid="69" grpId="0" animBg="1"/>
      <p:bldP spid="7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Content Placeholder 2">
            <a:extLst>
              <a:ext uri="{FF2B5EF4-FFF2-40B4-BE49-F238E27FC236}">
                <a16:creationId xmlns:a16="http://schemas.microsoft.com/office/drawing/2014/main" id="{E1165213-66EF-CE8D-0015-D417E3802E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633413"/>
            <a:ext cx="5454650" cy="5748337"/>
          </a:xfrm>
        </p:spPr>
        <p:txBody>
          <a:bodyPr>
            <a:normAutofit fontScale="925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CA" sz="2500" dirty="0"/>
              <a:t>Angles in a Triangle add to 180</a:t>
            </a:r>
          </a:p>
          <a:p>
            <a:pPr marL="274320" indent="-274320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n-CA" sz="2500" dirty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CA" sz="2500" dirty="0"/>
              <a:t>Complimentary Angles add to 90</a:t>
            </a:r>
          </a:p>
          <a:p>
            <a:pPr marL="274320" indent="-274320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n-CA" sz="2500" dirty="0"/>
          </a:p>
          <a:p>
            <a:pPr marL="274320" indent="-274320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n-CA" sz="2500" dirty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CA" sz="2500" dirty="0"/>
              <a:t>Supplementary Angles add to 180</a:t>
            </a:r>
            <a:br>
              <a:rPr lang="en-CA" sz="2500" dirty="0"/>
            </a:br>
            <a:r>
              <a:rPr lang="en-CA" sz="2500" dirty="0"/>
              <a:t>    </a:t>
            </a:r>
            <a:r>
              <a:rPr lang="en-CA" sz="2200" dirty="0"/>
              <a:t>All angles on a line add to 180</a:t>
            </a:r>
          </a:p>
          <a:p>
            <a:pPr marL="274320" indent="-274320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n-CA" sz="2500" dirty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CA" sz="2500" dirty="0"/>
              <a:t>Vertically Opposite angles are Equal</a:t>
            </a:r>
          </a:p>
          <a:p>
            <a:pPr marL="274320" indent="-274320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n-CA" sz="2500" dirty="0"/>
          </a:p>
          <a:p>
            <a:pPr marL="274320" indent="-274320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n-CA" sz="2500" dirty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CA" sz="2500" dirty="0"/>
              <a:t>Alternate Interior Angles are Equal</a:t>
            </a:r>
            <a:br>
              <a:rPr lang="en-CA" sz="2500" dirty="0"/>
            </a:br>
            <a:r>
              <a:rPr lang="en-CA" sz="2500" dirty="0"/>
              <a:t> (Z shape)</a:t>
            </a:r>
          </a:p>
        </p:txBody>
      </p:sp>
      <p:cxnSp>
        <p:nvCxnSpPr>
          <p:cNvPr id="4" name="Elbow Connector 3">
            <a:extLst>
              <a:ext uri="{FF2B5EF4-FFF2-40B4-BE49-F238E27FC236}">
                <a16:creationId xmlns:a16="http://schemas.microsoft.com/office/drawing/2014/main" id="{7BBEBB0B-D9F2-F814-7400-00519DD4D018}"/>
              </a:ext>
            </a:extLst>
          </p:cNvPr>
          <p:cNvCxnSpPr/>
          <p:nvPr/>
        </p:nvCxnSpPr>
        <p:spPr>
          <a:xfrm>
            <a:off x="6669088" y="1497013"/>
            <a:ext cx="1419225" cy="977900"/>
          </a:xfrm>
          <a:prstGeom prst="bentConnector3">
            <a:avLst>
              <a:gd name="adj1" fmla="val 0"/>
            </a:avLst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0E87CBEB-AEC8-E887-B593-AF0CCEFD1309}"/>
              </a:ext>
            </a:extLst>
          </p:cNvPr>
          <p:cNvCxnSpPr/>
          <p:nvPr/>
        </p:nvCxnSpPr>
        <p:spPr>
          <a:xfrm flipV="1">
            <a:off x="6653213" y="1671638"/>
            <a:ext cx="1039812" cy="787400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26" name="Object 3">
            <a:extLst>
              <a:ext uri="{FF2B5EF4-FFF2-40B4-BE49-F238E27FC236}">
                <a16:creationId xmlns:a16="http://schemas.microsoft.com/office/drawing/2014/main" id="{45E90CE8-9965-00C7-1977-2C32D5C7F6A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650038" y="1860550"/>
          <a:ext cx="457200" cy="284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66353" imgH="164885" progId="Equation.DSMT4">
                  <p:embed/>
                </p:oleObj>
              </mc:Choice>
              <mc:Fallback>
                <p:oleObj name="Equation" r:id="rId3" imgW="266353" imgH="164885" progId="Equation.DSMT4">
                  <p:embed/>
                  <p:pic>
                    <p:nvPicPr>
                      <p:cNvPr id="1026" name="Object 3">
                        <a:extLst>
                          <a:ext uri="{FF2B5EF4-FFF2-40B4-BE49-F238E27FC236}">
                            <a16:creationId xmlns:a16="http://schemas.microsoft.com/office/drawing/2014/main" id="{45E90CE8-9965-00C7-1977-2C32D5C7F6A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50038" y="1860550"/>
                        <a:ext cx="457200" cy="284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4">
            <a:extLst>
              <a:ext uri="{FF2B5EF4-FFF2-40B4-BE49-F238E27FC236}">
                <a16:creationId xmlns:a16="http://schemas.microsoft.com/office/drawing/2014/main" id="{2ABDAE6D-0357-D4AB-8A05-E209C7173F5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915150" y="2160588"/>
          <a:ext cx="446088" cy="261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79279" imgH="165028" progId="Equation.DSMT4">
                  <p:embed/>
                </p:oleObj>
              </mc:Choice>
              <mc:Fallback>
                <p:oleObj name="Equation" r:id="rId5" imgW="279279" imgH="165028" progId="Equation.DSMT4">
                  <p:embed/>
                  <p:pic>
                    <p:nvPicPr>
                      <p:cNvPr id="1027" name="Object 4">
                        <a:extLst>
                          <a:ext uri="{FF2B5EF4-FFF2-40B4-BE49-F238E27FC236}">
                            <a16:creationId xmlns:a16="http://schemas.microsoft.com/office/drawing/2014/main" id="{2ABDAE6D-0357-D4AB-8A05-E209C7173F5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15150" y="2160588"/>
                        <a:ext cx="446088" cy="261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6">
            <a:extLst>
              <a:ext uri="{FF2B5EF4-FFF2-40B4-BE49-F238E27FC236}">
                <a16:creationId xmlns:a16="http://schemas.microsoft.com/office/drawing/2014/main" id="{D4322CF3-57AE-8807-5B46-A65C62CA188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41500" y="1884363"/>
          <a:ext cx="2122488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015559" imgH="215806" progId="Equation.DSMT4">
                  <p:embed/>
                </p:oleObj>
              </mc:Choice>
              <mc:Fallback>
                <p:oleObj name="Equation" r:id="rId7" imgW="1015559" imgH="215806" progId="Equation.DSMT4">
                  <p:embed/>
                  <p:pic>
                    <p:nvPicPr>
                      <p:cNvPr id="1028" name="Object 6">
                        <a:extLst>
                          <a:ext uri="{FF2B5EF4-FFF2-40B4-BE49-F238E27FC236}">
                            <a16:creationId xmlns:a16="http://schemas.microsoft.com/office/drawing/2014/main" id="{D4322CF3-57AE-8807-5B46-A65C62CA188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1884363"/>
                        <a:ext cx="2122488" cy="45085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Isosceles Triangle 16">
            <a:extLst>
              <a:ext uri="{FF2B5EF4-FFF2-40B4-BE49-F238E27FC236}">
                <a16:creationId xmlns:a16="http://schemas.microsoft.com/office/drawing/2014/main" id="{9AB22C91-FBCD-C8BD-F677-752AA8139F6B}"/>
              </a:ext>
            </a:extLst>
          </p:cNvPr>
          <p:cNvSpPr/>
          <p:nvPr/>
        </p:nvSpPr>
        <p:spPr>
          <a:xfrm>
            <a:off x="6180138" y="393700"/>
            <a:ext cx="2174875" cy="804863"/>
          </a:xfrm>
          <a:prstGeom prst="triangle">
            <a:avLst>
              <a:gd name="adj" fmla="val 71739"/>
            </a:avLst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05A5F0C6-E09E-EC89-2378-BAC0EC159CE3}"/>
              </a:ext>
            </a:extLst>
          </p:cNvPr>
          <p:cNvSpPr/>
          <p:nvPr/>
        </p:nvSpPr>
        <p:spPr>
          <a:xfrm>
            <a:off x="7672388" y="465138"/>
            <a:ext cx="87312" cy="101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373CA73-6703-1380-EA37-F785894BEDDB}"/>
              </a:ext>
            </a:extLst>
          </p:cNvPr>
          <p:cNvCxnSpPr/>
          <p:nvPr/>
        </p:nvCxnSpPr>
        <p:spPr>
          <a:xfrm flipV="1">
            <a:off x="6007100" y="377825"/>
            <a:ext cx="26479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5-Point Star 20">
            <a:extLst>
              <a:ext uri="{FF2B5EF4-FFF2-40B4-BE49-F238E27FC236}">
                <a16:creationId xmlns:a16="http://schemas.microsoft.com/office/drawing/2014/main" id="{9F4B50A2-6174-81DB-1637-E2490459DDE7}"/>
              </a:ext>
            </a:extLst>
          </p:cNvPr>
          <p:cNvSpPr/>
          <p:nvPr/>
        </p:nvSpPr>
        <p:spPr>
          <a:xfrm>
            <a:off x="6511925" y="1055688"/>
            <a:ext cx="77788" cy="79375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3" name="5-Point Star 22">
            <a:extLst>
              <a:ext uri="{FF2B5EF4-FFF2-40B4-BE49-F238E27FC236}">
                <a16:creationId xmlns:a16="http://schemas.microsoft.com/office/drawing/2014/main" id="{EF3DB1FA-08B6-2BAD-AB9D-A20310F74FB8}"/>
              </a:ext>
            </a:extLst>
          </p:cNvPr>
          <p:cNvSpPr/>
          <p:nvPr/>
        </p:nvSpPr>
        <p:spPr>
          <a:xfrm>
            <a:off x="7342188" y="420688"/>
            <a:ext cx="77787" cy="77787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4" name="Heart 23">
            <a:extLst>
              <a:ext uri="{FF2B5EF4-FFF2-40B4-BE49-F238E27FC236}">
                <a16:creationId xmlns:a16="http://schemas.microsoft.com/office/drawing/2014/main" id="{AE44EFEC-0CFC-ECD6-20C6-805E142FFC59}"/>
              </a:ext>
            </a:extLst>
          </p:cNvPr>
          <p:cNvSpPr/>
          <p:nvPr/>
        </p:nvSpPr>
        <p:spPr>
          <a:xfrm>
            <a:off x="7867650" y="441325"/>
            <a:ext cx="109538" cy="95250"/>
          </a:xfrm>
          <a:prstGeom prst="hear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5" name="Heart 24">
            <a:extLst>
              <a:ext uri="{FF2B5EF4-FFF2-40B4-BE49-F238E27FC236}">
                <a16:creationId xmlns:a16="http://schemas.microsoft.com/office/drawing/2014/main" id="{A4F8C855-95E4-D9D4-6E61-8B00088CFAE9}"/>
              </a:ext>
            </a:extLst>
          </p:cNvPr>
          <p:cNvSpPr/>
          <p:nvPr/>
        </p:nvSpPr>
        <p:spPr>
          <a:xfrm>
            <a:off x="8113713" y="1066800"/>
            <a:ext cx="111125" cy="95250"/>
          </a:xfrm>
          <a:prstGeom prst="hear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EB8B37C5-B7D9-8FB0-C57E-75CD2F82DF54}"/>
              </a:ext>
            </a:extLst>
          </p:cNvPr>
          <p:cNvCxnSpPr/>
          <p:nvPr/>
        </p:nvCxnSpPr>
        <p:spPr>
          <a:xfrm>
            <a:off x="6526213" y="3721100"/>
            <a:ext cx="1828800" cy="1588"/>
          </a:xfrm>
          <a:prstGeom prst="straightConnector1">
            <a:avLst/>
          </a:prstGeom>
          <a:ln w="28575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018CBE52-B26F-21F1-E9D9-FDE669563CA3}"/>
              </a:ext>
            </a:extLst>
          </p:cNvPr>
          <p:cNvCxnSpPr/>
          <p:nvPr/>
        </p:nvCxnSpPr>
        <p:spPr>
          <a:xfrm flipV="1">
            <a:off x="7183438" y="2927350"/>
            <a:ext cx="1041400" cy="787400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5-Point Star 28">
            <a:extLst>
              <a:ext uri="{FF2B5EF4-FFF2-40B4-BE49-F238E27FC236}">
                <a16:creationId xmlns:a16="http://schemas.microsoft.com/office/drawing/2014/main" id="{D6581BE3-C2B3-E53E-3088-F1D02D6D0284}"/>
              </a:ext>
            </a:extLst>
          </p:cNvPr>
          <p:cNvSpPr/>
          <p:nvPr/>
        </p:nvSpPr>
        <p:spPr>
          <a:xfrm>
            <a:off x="7083425" y="3584575"/>
            <a:ext cx="79375" cy="77788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0" name="Heart 29">
            <a:extLst>
              <a:ext uri="{FF2B5EF4-FFF2-40B4-BE49-F238E27FC236}">
                <a16:creationId xmlns:a16="http://schemas.microsoft.com/office/drawing/2014/main" id="{F7732D71-E4A4-E6AD-E16E-BE7335FACD27}"/>
              </a:ext>
            </a:extLst>
          </p:cNvPr>
          <p:cNvSpPr/>
          <p:nvPr/>
        </p:nvSpPr>
        <p:spPr>
          <a:xfrm>
            <a:off x="7435850" y="3573463"/>
            <a:ext cx="111125" cy="95250"/>
          </a:xfrm>
          <a:prstGeom prst="hear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8A32172B-5336-E6A7-1307-84A6F9B9C438}"/>
              </a:ext>
            </a:extLst>
          </p:cNvPr>
          <p:cNvCxnSpPr/>
          <p:nvPr/>
        </p:nvCxnSpPr>
        <p:spPr>
          <a:xfrm flipV="1">
            <a:off x="6810375" y="4335463"/>
            <a:ext cx="1262063" cy="630237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922218A0-D0E1-BCB7-A70E-7E4B81662288}"/>
              </a:ext>
            </a:extLst>
          </p:cNvPr>
          <p:cNvCxnSpPr/>
          <p:nvPr/>
        </p:nvCxnSpPr>
        <p:spPr>
          <a:xfrm>
            <a:off x="6810375" y="4067175"/>
            <a:ext cx="1198563" cy="111918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5-Point Star 37">
            <a:extLst>
              <a:ext uri="{FF2B5EF4-FFF2-40B4-BE49-F238E27FC236}">
                <a16:creationId xmlns:a16="http://schemas.microsoft.com/office/drawing/2014/main" id="{06B34263-28D8-E7B3-62B5-AB4AA7222DED}"/>
              </a:ext>
            </a:extLst>
          </p:cNvPr>
          <p:cNvSpPr/>
          <p:nvPr/>
        </p:nvSpPr>
        <p:spPr>
          <a:xfrm>
            <a:off x="7410450" y="4492625"/>
            <a:ext cx="77788" cy="79375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9" name="5-Point Star 38">
            <a:extLst>
              <a:ext uri="{FF2B5EF4-FFF2-40B4-BE49-F238E27FC236}">
                <a16:creationId xmlns:a16="http://schemas.microsoft.com/office/drawing/2014/main" id="{D36401C0-EF96-AB5D-D296-5A7FE9A41B5F}"/>
              </a:ext>
            </a:extLst>
          </p:cNvPr>
          <p:cNvSpPr/>
          <p:nvPr/>
        </p:nvSpPr>
        <p:spPr>
          <a:xfrm>
            <a:off x="7404100" y="4756150"/>
            <a:ext cx="79375" cy="79375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0" name="Heart 39">
            <a:extLst>
              <a:ext uri="{FF2B5EF4-FFF2-40B4-BE49-F238E27FC236}">
                <a16:creationId xmlns:a16="http://schemas.microsoft.com/office/drawing/2014/main" id="{0CBBA0E1-7352-B51A-9FD5-C89D1F549D05}"/>
              </a:ext>
            </a:extLst>
          </p:cNvPr>
          <p:cNvSpPr/>
          <p:nvPr/>
        </p:nvSpPr>
        <p:spPr>
          <a:xfrm>
            <a:off x="7588250" y="4640263"/>
            <a:ext cx="111125" cy="95250"/>
          </a:xfrm>
          <a:prstGeom prst="hear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1" name="Heart 40">
            <a:extLst>
              <a:ext uri="{FF2B5EF4-FFF2-40B4-BE49-F238E27FC236}">
                <a16:creationId xmlns:a16="http://schemas.microsoft.com/office/drawing/2014/main" id="{E6954264-DD9D-F9F8-BB6A-300665DF5EAC}"/>
              </a:ext>
            </a:extLst>
          </p:cNvPr>
          <p:cNvSpPr/>
          <p:nvPr/>
        </p:nvSpPr>
        <p:spPr>
          <a:xfrm>
            <a:off x="7204075" y="4587875"/>
            <a:ext cx="111125" cy="95250"/>
          </a:xfrm>
          <a:prstGeom prst="hear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9644D03C-0266-9693-978D-86A182128632}"/>
              </a:ext>
            </a:extLst>
          </p:cNvPr>
          <p:cNvCxnSpPr/>
          <p:nvPr/>
        </p:nvCxnSpPr>
        <p:spPr>
          <a:xfrm>
            <a:off x="6207125" y="5575300"/>
            <a:ext cx="1828800" cy="1588"/>
          </a:xfrm>
          <a:prstGeom prst="straightConnector1">
            <a:avLst/>
          </a:prstGeom>
          <a:ln w="28575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0A6CC45C-51FE-9A7B-036B-5EBFFB84BFD0}"/>
              </a:ext>
            </a:extLst>
          </p:cNvPr>
          <p:cNvCxnSpPr/>
          <p:nvPr/>
        </p:nvCxnSpPr>
        <p:spPr>
          <a:xfrm>
            <a:off x="6216650" y="6232525"/>
            <a:ext cx="1828800" cy="1588"/>
          </a:xfrm>
          <a:prstGeom prst="straightConnector1">
            <a:avLst/>
          </a:prstGeom>
          <a:ln w="28575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9358ED0B-32EE-60DA-EC6D-76D895C75C99}"/>
              </a:ext>
            </a:extLst>
          </p:cNvPr>
          <p:cNvCxnSpPr/>
          <p:nvPr/>
        </p:nvCxnSpPr>
        <p:spPr>
          <a:xfrm rot="5400000">
            <a:off x="6369050" y="5502276"/>
            <a:ext cx="1419225" cy="91440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Oval 48">
            <a:extLst>
              <a:ext uri="{FF2B5EF4-FFF2-40B4-BE49-F238E27FC236}">
                <a16:creationId xmlns:a16="http://schemas.microsoft.com/office/drawing/2014/main" id="{B5BC9A87-5AFB-218C-9855-7B252A4A1266}"/>
              </a:ext>
            </a:extLst>
          </p:cNvPr>
          <p:cNvSpPr/>
          <p:nvPr/>
        </p:nvSpPr>
        <p:spPr>
          <a:xfrm>
            <a:off x="7085013" y="5632450"/>
            <a:ext cx="87312" cy="101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DCEA7545-68FC-401F-970E-979BE30B1A17}"/>
              </a:ext>
            </a:extLst>
          </p:cNvPr>
          <p:cNvSpPr/>
          <p:nvPr/>
        </p:nvSpPr>
        <p:spPr>
          <a:xfrm>
            <a:off x="7032625" y="6083300"/>
            <a:ext cx="87313" cy="101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1" name="4-Point Star 50">
            <a:extLst>
              <a:ext uri="{FF2B5EF4-FFF2-40B4-BE49-F238E27FC236}">
                <a16:creationId xmlns:a16="http://schemas.microsoft.com/office/drawing/2014/main" id="{1854ED23-2B31-916E-3E47-FDB772419BFF}"/>
              </a:ext>
            </a:extLst>
          </p:cNvPr>
          <p:cNvSpPr/>
          <p:nvPr/>
        </p:nvSpPr>
        <p:spPr>
          <a:xfrm>
            <a:off x="7299325" y="5659438"/>
            <a:ext cx="141288" cy="127000"/>
          </a:xfrm>
          <a:prstGeom prst="star4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2" name="4-Point Star 51">
            <a:extLst>
              <a:ext uri="{FF2B5EF4-FFF2-40B4-BE49-F238E27FC236}">
                <a16:creationId xmlns:a16="http://schemas.microsoft.com/office/drawing/2014/main" id="{5ECAC3D0-8F91-AD13-EFE7-9177D29B7017}"/>
              </a:ext>
            </a:extLst>
          </p:cNvPr>
          <p:cNvSpPr/>
          <p:nvPr/>
        </p:nvSpPr>
        <p:spPr>
          <a:xfrm>
            <a:off x="6742113" y="6048375"/>
            <a:ext cx="142875" cy="127000"/>
          </a:xfrm>
          <a:prstGeom prst="star4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0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0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102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102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 nodeType="clickPar">
                      <p:stCondLst>
                        <p:cond delay="indefinite"/>
                      </p:stCondLst>
                      <p:childTnLst>
                        <p:par>
                          <p:cTn id="1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49" grpId="0" animBg="1"/>
      <p:bldP spid="50" grpId="0" animBg="1"/>
      <p:bldP spid="51" grpId="0" animBg="1"/>
      <p:bldP spid="5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5">
            <a:extLst>
              <a:ext uri="{FF2B5EF4-FFF2-40B4-BE49-F238E27FC236}">
                <a16:creationId xmlns:a16="http://schemas.microsoft.com/office/drawing/2014/main" id="{22B7F893-602F-9332-5027-A0C3CE6EA85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25" y="476250"/>
            <a:ext cx="3211513" cy="311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503D05B-0130-CBC1-226F-1206C86FD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50" y="404813"/>
            <a:ext cx="9288463" cy="633412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CA" dirty="0"/>
              <a:t>Solve for the Missing Angles and provide the reason: </a:t>
            </a:r>
          </a:p>
        </p:txBody>
      </p:sp>
      <p:pic>
        <p:nvPicPr>
          <p:cNvPr id="15364" name="Picture 4">
            <a:extLst>
              <a:ext uri="{FF2B5EF4-FFF2-40B4-BE49-F238E27FC236}">
                <a16:creationId xmlns:a16="http://schemas.microsoft.com/office/drawing/2014/main" id="{D2F1EB9B-2465-D61B-970E-9E3DA47E16D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725" y="3429000"/>
            <a:ext cx="6457950" cy="3313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AE5C54-B2E0-DBB4-650E-23F835F8C0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850" y="419100"/>
            <a:ext cx="7467600" cy="633413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CA" dirty="0"/>
              <a:t>Solve for the Missing Angles and provide the reason: </a:t>
            </a:r>
          </a:p>
        </p:txBody>
      </p:sp>
      <p:pic>
        <p:nvPicPr>
          <p:cNvPr id="17411" name="Picture 3">
            <a:extLst>
              <a:ext uri="{FF2B5EF4-FFF2-40B4-BE49-F238E27FC236}">
                <a16:creationId xmlns:a16="http://schemas.microsoft.com/office/drawing/2014/main" id="{91DADDCD-C36B-555A-058E-7C11D58C208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788" y="876300"/>
            <a:ext cx="3859212" cy="213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2" name="Picture 4">
            <a:extLst>
              <a:ext uri="{FF2B5EF4-FFF2-40B4-BE49-F238E27FC236}">
                <a16:creationId xmlns:a16="http://schemas.microsoft.com/office/drawing/2014/main" id="{1FBFAB79-6BE5-1664-BF94-C859E19EEB2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725" y="2565400"/>
            <a:ext cx="6457950" cy="331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D0AE9B-C648-2AB3-A98F-E4DA9A5B59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CA" dirty="0"/>
              <a:t>Homework: </a:t>
            </a:r>
          </a:p>
        </p:txBody>
      </p:sp>
      <p:sp>
        <p:nvSpPr>
          <p:cNvPr id="19459" name="Content Placeholder 2">
            <a:extLst>
              <a:ext uri="{FF2B5EF4-FFF2-40B4-BE49-F238E27FC236}">
                <a16:creationId xmlns:a16="http://schemas.microsoft.com/office/drawing/2014/main" id="{3821EDBC-20D5-0793-13DD-2FCD0EF1616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CA" altLang="en-US"/>
              <a:t>Assignment 8a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TRACKING_SLIDES" val="1"/>
  <p:tag name="GENSWF_OUTPUT_FILE_NAME" val="mchc5anglesandparallellines"/>
  <p:tag name="ISPRING_RESOURCE_PATHS_HASH_PRESENTER" val="b36fa42a93211d3ef7cdcef8d8bba235460b3cc"/>
  <p:tag name="ISPRING_ULTRA_SCORM_COURSE_ID" val="2FA68E2A-6DEB-4460-9C96-D82C4170C750"/>
  <p:tag name="ISPRING_SCORM_RATE_SLIDES" val="1"/>
  <p:tag name="ISPRING_SCORM_PASSING_SCORE" val="100.0000000000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ONLINEFOLDERID" val="0"/>
  <p:tag name="ISPRINGONLINEFOLDERPATH" val="Content List"/>
  <p:tag name="ISPRINGCLOUDFOLDERID" val="0"/>
  <p:tag name="ISPRINGCLOUDFOLDERPATH" val="Content List"/>
  <p:tag name="ISPRING_PLAYERS_CUSTOMIZATION" val="UEsDBBQAAgAIALtVaUbO8+LqUwQAAA0QAAAdAAAAdW5pdmVyc2FsL2NvbW1vbl9tZXNzYWdlcy5sbmetV/9u2zYQ/r9A34EQUGADNrcd0KIYEgeyxNhCZMmV6DjZDwiMxNhEKDGVKLfZX3uaPdieZEdKbuykg6SkgG1YtO+74913H49HJ19ygbasrLgsjq23ozcWYkUqM16sj60lOf35g4UqRYuMClmwY6uQFjoZv3xxJGixrumawfeXLxA6yllVwWM11k/3z4hnx9ZikjjhfGEHl4kfTsNk4k2tsSPzW1rcIV+u5R/lD7+8//Dl7bv3Px69bi37AMVz2/cPoZBBevemB1BAotBPAA37SYAviDXWn8PswiXxvQBb4/bLMOtFhM+tsf7stFtGEQ5IEvueixMvToKQmFz4mGDXGl/KGm3oliEl0Zazz0htGFRS8ZKhSvDM/JBKWChq1uXMDee2FyQRjknkOcQLA2scy7K8+8nA0lptZAnuKpTxil4JlhmfwBnz+23JKnBNFXAKwUttOPxT5pQXo07Xkb3ygmlCwtCPExy4uxVrjIsMuSXVbgaiRHaMIwAoacXKJ9gmhmXGHNlCDEOYedOZD2+iQ5jx9UbAWw2NY4GhBgtWdFkBR3AE7IrjVRi5OmngClF0S6vqsyyzA37sF6oL2AucECjokD1wojF2wFBjDspRlixVXWBzHMf2FCeT8AKIDH0XDrEIz6DdzoZYXOIYWgTHXTaBfe5NbU143WI7/u/6K6WazuIO0TQFO52+LZd1BSs6pdAFptOqYV5i/HEJVfNs/xtd3ABCYk291nzLIIQy62YPaIqDXc2fj0vvt+TU9nzsJkAoN1wlxIiddkZBHgqpEBVC6g2AX5ptaZEydMVSWgPh7+BvGc/M33SxTSSfav4XoqqVlletKgUuvng1el5oHvFBTVe0LHr0+QOoA018vNm8rmCnSrH8VnXtYi8To+8SxXP3pbvufzfVpy7P3NED/0O3EzfCNPGg2ydc9rfAcBRp8YXTQ/S38oJTcLRo9A0E0CuuB/gMwhYgkOipGOeQ+YMQzqEiA+xXeBJ7ROeYXVVcdZ7ZplBNvb/NkRSGJMEUu+fJFbuW0P+C0W1zdIOEG+KMnuBsECH2JosDnW5RAgho3YwPEJLgOew/64G5nONdBht5PcjEStYiM3Im+I2RWKhNnbPHM8t1KXOzKmi166VG4U+eE0Wzuahxuhhw9sbYjpxZ4tiBg/W4q3tY9DQCLuuYfBInvj3R5kDqnKp0A+fKtayLrCdQM7G6+NQGsDalMaNluvn37396YjyIpFlF7eqvg0CgQ7Uu4a9gvwdSserPLhBiTw7tzEMfq3bC39n1HPiJB3T4LpM0bQ6tXOawNOr2C2xri2YTYjuzORAyNvyTdZl2jyn7CHM7OgNRMrOoNZ7T8gYUjUgpBqGYVGsCqmHe7y9ZtRK8YENsn3cm6A0Tb5HYrmtunNB8gqc3zVmawVydtldPAVfPvmDOzA5A8B7gsYyrgYDmjNnJCzR683zf5tvHR87Xp8pc3I9e793j/wNQSwMEFAACAAgAu1VpRiXfYoO9BAAAyxYAACcAAAB1bml2ZXJzYWwvZmxhc2hfcHVibGlzaGluZ19zZXR0aW5ncy54bWzNWN1uGjkUvucprFn1siFJk2waAREhg4LKX2GybbRaITNjGG889tT2QOnVPk0fbJ9kj3EgEAjxbEUU5YLgOec7P/b5/DGly+8JQxMiFRW87B0dHHqI8FBElI/L3m1Qf3/uIaUxjzATnJQ9Ljx0WSmU0mzIqIr7RGswVQhguLpIddmLtU4visXpdHpAVSrNU8EyDfjqIBRJMZVEEa6JLKYMz+BDz1KivEqhgFDJLrVElDGCaAQpcGqyw6zOsIq9ojUb4vB+LEXGo5pgQiI5Hpa9386r5m9hY6GuaUK4KU5VYNEs6wscRdTkg1mf/iAoJnQcQ+JHhycemtJIx2Xvw+GxwQH74ibOHN1WgQ1OTUA5XD8ESIjGEdbYfrURJRkRCX0lqqJlRgB0bW3FUpPverlgl6IZxwkNA3iCTK/K3nUw6Pl1v+e3a/7gtte0qTp7BI2g6Tv59JuNa3/Q7gR+f3ATtJq5nQL/a5DDKW9mzvDdnt/324HfG1w1Ojk93JN69PFb1UYzp88X/6rfCPJGaldbeV26N522m0+t0+pW23e5Uru56/q9ZqP9aRB0Os2g0X30mp/7lRNeKq4PSwmGSmRybSQWbNGNhRZPJkMRDWzFsByTQNQpzPAIM0U89HdKxp8zzKiembkGUrsnJK2qlIS6Z2a27Jk59B7hLCCkBsFWGOF0yQgfT9aqL9rwK5VtT7QElJdiPmuK8atnf3q2zP747Hx3+tvSLGGtcRgD8ekFb62uLKxGgq9RlvmOhoJFy4JIMiRRGydkhc/795TXwfLIQyM4RAxKrUqKmYeohtLDpbPKhkpTPb9B6quWCLDgpiKo1d9oRRhjCfWp1fWHrhvODit/toUm6i/bCLv0nKnPI3Qt8RRuMhfzLuEuZjewScxsFJFOSUiscliiKmMuxr3FwLkYt7C8JxIFQjAn++5iJFCDj4RT7gmmTnl/IUNFNXExvaJOoTuZZpQ7Ic6PjlOWImMRmokMMXpPkBYIOpIl8F9M0KqCQCMpkvkqqByNFKNwrCeUTEl06RLoDkIkGXiaMWZE2wjfMvoDDclISMAleAIHGNapsvgHuYBTrNQjKF7k+M7ew432tf/1nSkQRxMMmiYfOLAKSVK9D3wMtXMBIRgT0M0VCOhMiDMYFbM/EY3mZi5lOseO8WS+6WYj56Cw3RTysZjwIAT+ozwjroAh5khwNkM4hJFV5ghNqMgUrNjDYqHV/0rQuiLK56mOgaYhmIzcSOfw6PjDyenZ7+cfLw6K//7z8/1Opwfd0GXYRLPCobZToTp7PlHDL/g9ozrdvJ5ozxecnlWgzn5509yhRp09twg/Z9+nytTZcUOfvuC5Q6W+4LlDq2741oVMDFFFGydh+0+dB5W1qURKRaOQtgumua57i3qp71d7tRsEe3TbDPoXbtckgoaFMZDKyPxUd7qFbwPYDt8J3nTdSYb0/D+cAGEDnZjTLWy741TwJ0eZZmRDd0UyOKUAd/7YCgy49RlNQDJFr0bnv0Kuz43UPnl5b3z1KszxSz+1LO3siTkIlmEMh2hvB+/NM/M+2/uWOma/LV/urL3NWb4hWX9lap4klNME+mgE6PI9a+X05LBU3P6oUAC09RfQlcJ/UEsDBBQAAgAIALtVaUZISKwfsQIAAFEKAAAhAAAAdW5pdmVyc2FsL2ZsYXNoX3NraW5fc2V0dGluZ3MueG1slVbbbtswDH3fVwTZe9xd0wFqgDTNgALdWqxF32WbsYXIkiHJ6fL307WWEzv2QhSIyHNIihelSO4JW32YzVDGKRfPoBRhhTSaoJuR/GaeNkpxtsg4U8DUgnFRYTpfffxpPyixyDEWP4CYytnhDNowS/uZQvExvi2NDBEyXtWYHR94wRcpzvaF4A3LR1MrjzUIStheI69+LDfbwQCUSHWvoOrktL02Mo1SC5ASTErft0ZGWRSnQEOkK/uZyGlDXb79Ce1AJFGWtv5kZIhW4wK6Rb5eGxnGM+2925WlkcsEBX+Vhn75bGQQSvERRNf53VcjgwxeN/X/zEgteGEK2uVcbuI7h3Kc6/UzWV0ZGSWYC5lAo13w5bF3vYtA/mu898isq+D0ydT15EEwTU8prJRoACXh5Gyy5G+PjdL7AasdplIDYlULetJJP+FGBjddXYv7A2+E5bEvr2khr5w2FWxcwpG7rr7Fbza39q2Inb7rogwFHLwySrFVtsjfuq5nyEjZIp8pyeGR0eMZ/NTiOKHHt9h383L5tRUY1sfcW8MpWE2kB7O5MgrtFQFT8RxW0qTzQiowbUOJ1bmUkrOcEMMHUmBFOPtlcOnRXkai5MTgR61/sJAiikLfvNkc9Ssd98uex8fR/Si0d3PnmdJv+M0cK4WzstI/SnI+8zy9JNrNPOlnmFdSw0Hcsx2fyKmw2IN44ZxOjcK4gqlY7hZrAI2SqAAo6a8w8j76Ss+aKgWx1R0jEEamq3O4khQl1X/qlcAb5MHoGzZgdVRVan8ME/oOjzR+AACLrAwT6w7OUjVUEQoHCHsfKeyVh+6GpJ7QoWFbqwfYqXjcvOZkHqMVasfRvxLtnMR+uoYewqtOq5/hLOMjr3Aq7cU6Sz/2JoeXzIxeDHIKP0wd19p+XkKtNP9K/gNQSwMEFAACAAgAu1VpRkFYdiORBAAA3BUAACYAAAB1bml2ZXJzYWwvaHRtbF9wdWJsaXNoaW5nX3NldHRpbmdzLnhtbM1Y3XLiNhS+5yk07uzlQpJN0iwDZAhxBmb5KzjdzXQ6jLAFViNLriTDsld9mj5Yn6RHKBAIhMjtJu3kgnB8vu/8WOf4w5XLrwlDMyIVFbzqHRePPER4KCLKp1XvNrh5f+EhpTGPMBOcVD0uPHRZK1TSbMyoiodEa3BVCGi4Kqe66sVap+VSaT6fF6lKpbkqWKaBXxVDkZRSSRThmshSyvACPvQiJcqrFQoIVaypI6KMEUQjSIFTkx1mTZ0wr2S9xji8n0qR8aghmJBITsdV74eLuvlb+Vima5oQbmpTNTAasy7jKKImHcyG9BtBMaHTGPI+Pjr10JxGOq56H45ODA/4l3Z5luy2CGx4GgKq4fohQEI0jrDG9quNKMmESGgrUTUtMwKkW7YNT02+6rXBmqIFxwkNA7iCTKuq3nUwGvg3/sDvNvzR7aBtU3VGBK2g7Tthhu3WtT/q9gJ/OGoGnXZuUOB/CXKA8mbmTN8f+EO/G/iD0VWrlxPhntQjxu/UW+2cmM/+1bAV5I3UrXfyQvrNXtcN0+h1+vXuXa7Umnd9f9BudT+Ngl6vHbT6j6jlud844ZXS9rBUYKhEJrdGYrUs+rHQ4slkKKJhWTEspyQQNxRmeIKZIh76LSXTnzLMqF6YuYaddk9IWlcpCfXAzGzVM3PoPdJZQkgNgm1shLP1Rvh4ulV9yYbfqGx/ohXYeCnmi7aYvnn2Z+fr7E/OLw6nvy/NCtYahzEsPr3aW5uWlddE8K2VZb6jsWDRuqAJnBIGtdQlxcxDVENt4fqqNh3QN5TB+THY4+KE653iwhhLyFht2h/6aLZwWPulKzRRv9rSrOk5V59H6FriOTyaXNz7hLu4NaHtzLSeSKckJFY5PFGdMRfnwWqEXJw7WN4TiQIhmJN/f3XIUYtPhFPuCaZOeX8mY0U1cXG9ok6he5lmlDsxLo+OU5YiYxFaiAwxek+QFgg6kiXwX0zQpiZAEymSpZVhpZFiNCJoRsmcRJcuge4gRJIB0gwmI9pG+D2j39CYTIQEXoJncIDBTpXlL+YiTrFSj6R4leM7+2Rtda/9L+9MgTiaYVAp+chhT5Ak1a/Bj6F2LiAEYwK6uUEBnQlxBqNi7k9Eo6WbS5nOsWM8W950cyOXpHC7KeRjOeFCCPuL8oy4EoaYI8HZAuEQRlaZIzSjIlNgsYfFUqt/lKCFIsqXqU5BR0MwGbktnaPjkw+nZ+c/XnwsF0t//fHn+4OgByXQZ9hEs1KgcVBzOiOf6NsXcM/oSDfUEzX5AuhZTemMy5vmAX3pjNwj5ZyxT7WmM3BHcb6APKA7X0AeUJ872BshE7Ooop2TsP/Hy4Nu2lUilZLRLfsl0FKpvY0CGvr1QaOJoOu37WBYdnvwIWhBGMOamJif007P1dsAGuw70Zs+OgmLgf+zEyHcEqdd6Ba223Mq+JOj8DJCoL8hApxSgKf41EoGeI4zmoAIit5sQf+bdfnckLzmpn21DfQmu+DwzyG7Kb7XLiBYhjEci1c7Sv/99vyuDfs/9cB+W78k2Xorsn7TsP3qsQD27TeytcLfUEsDBBQAAgAIALtVaUaSRrCZqQEAAEMGAAAfAAAAdW5pdmVyc2FsL2h0bWxfc2tpbl9zZXR0aW5ncy5qc42UTU/DMAyG7/sVVbiiaXwOuE0wJCQOSOyGOGSd11VL4ypJC2Paf6fOvpo0YcSXxHnyOnYUr3tJM1jKkodkbed2/eaurQ/IZ1QF565fRPwF+ZkW+QwmeQEil8A8pN4fPbg3RyIkzKQVna7eSVa39BjSzpwL3cbLgIQK+HTocB0AvwK+79DhHye1XVrblFp1nlbGoOynKA1I05eoCm4ZdvZsRztDD8Ya1Al0zlNwRId2xMij4s2QrM2lWJRcrl4xw/6Up8tMYSVnsfiLVQmqefHlFhjcDx/HjpzItXkxUPiBx3dkcbJUoDXs4t6OyYKw4FMQLd2BHX+gjnA3IY+uc52bPT26IGvTJc+gU6W7EZmLyUarU80hWZcz8G22xNUlmUMIvgLVkXq6JnNALKvyHw9YKsyoIh20W/MDKpDPcpntQg/IghxdlmRj1Tsmaq//xJwvhN4XWoR+XxFrHaF/7/nMQdCJq724r6G40Zblg/FuFe1Czm2M30ho/ZEwbgxPF0XTH5rmSDUH3cxBvcg5kqPgaglqgijsvkQDdoKVsQ06+fSzOXGf3uYXUEsDBBQAAgAIALtVaUYa2uo7qgAAAB8BAAAaAAAAdW5pdmVyc2FsL2kxOG5fcHJlc2V0cy54bWydjzEPwiAQhXd+BbldsFvTAN1M3Bx0NhVRSejRcNT684XUGGeHS+5d3vdeTvWvMfCnS+QjamjEFrhDG68e7xpOx92mBU55wOsQIjoNGIH3hinftHhIjlwmXiKQNDxynjopl2URnqZUEiiGOZdgEjaOsswYUVZSTisKK9v5v+jPDQxjnKvL7EPeoyl7UauFU7IaKnN2KDzeIshqUPLrrsrOlEtFEUr+PGbYG1BLAwQUAAIACAC7VWlG9YvaeWYAAABoAAAAHAAAAHVuaXZlcnNhbC9sb2NhbF9zZXR0aW5ncy54bWyzsa/IzVEoSy0qzszPs1Uy1DNQUkjNS85PycxLt1UKDXHTtVBSKC5JzEtJzMnPS7VVystXUrC347LJyU9OzAlOLSkBKixWKMhJrEwtCknNBTJKUv0Sc4EqnZx9E0sy9JITlfTtuABQSwMEFAACAAgAMwOB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u1VpRpgJyTKOCgAAFFoAACkAAAB1bml2ZXJzYWwvc2tpbl9jdXN0b21pemF0aW9uX3NldHRpbmdzLnhtbO1c627juhH+f56CcHCAFiji+63wqtCFTox1bB9Lm+xpURiMzcRCZMmVaO/mwD/6NH2wPkmHlBRLiqxI2XR7spWFBBE535AcDmdIfusdeA+mre485mzM3wgzHVunjJn2vSf9hNBg6ViOO3OpR5koiBchm2zoh4rnWMStII8Re0Xc1YfKHbE8WvHlQwQyoeJ2x5hjny8dm1GbnduOuyFWBe2JtQM9ag2eSvVlnLOn7hNqKD5ZsDuypMm2hm25L9deRMVaagx7DUVOxSydzZbYj2Pn3jm/JcuHe9fZ2as8fVw/bqlrmfbDsZmO3DshbJkeGzG6SemcNsTasJEDtYWp8+ixb325rXT62UCL3FIr3l5L408eWLLBDGMkkHvTM1kE2e306v16KnJL7mma5Zu1dqejnIDY0EYKpt+qD5v9DAyjX9nREI12vX1C2iKP1E1rAmtaWzkxEme726Y6kTzsDdvpGNe551ZOg3VrHbk9zIZZDlnBmj92rzHsDtVsDB8cb+5o6k6/oaY3FDdYzHMG1UhAETGnmgw6vqIb0145X0b2nRMAw3ij8lpPqiHfsVCvK/e0Hry1lFYDdVu4gXtIw20V6vpNrd9UoU5r1NVBNaHC1+vSJQSZdK2Daqz2OWBke9RlI3tFv0rNuHS0Kj6CCxfMD3Ke1Gnx5xC2ehCmaqFWvd1t40NDbjabHaS2tbpWO3S7/a5cR7jWateaB6XXaDaaqN5u1/udQ73baDfhbdjvgJYW7ndQq9tqNbRDAzcAjWRZ0Rrqodvs1+sytIZ7ffUwHCrdWg3V6/VmSzu0O82hUkMg3QQdcrPHDdjUmkqzc5AVud5roqE6VIatA9ZwR22jXgN3arVDS1GatdrRuMfRRc11LM09nNCcLyhMnYLU2qO3xZ1rsNy5LggbdANezmiQ5xT1irD1+ZL4vgtSPG2GQk/5MVb6tBi4CknnmXJQFX/HVkk06ebMmtJZTSTMYAR5kCKAS2e+b+XARRMnwETKzAsL2vJzZhboROrM081j7oSGRNbMkk5JntKZnzbzw8JkJp35eTMXMpI+pTM//BXAHZt82SInEqh05qfOLGgyg0pnfu7MxiRSKJhFJM+XQSIlgDVE9swUf5ZEpTM/fWaiklkUrCfyZyYoJY2C6UQCzYUL8yj0UGTQXKCnRAoWFyk0CxWaLc2JgtdkLBlsoBWY3GhwCYqEypmyUKdXM3ny62I8vZgulNFFRVL9VYn4svxDo9P7Wm93/jioBricmvQreTyO60JCWbuWT9fEmE/HC1CIx4sJ/mxUJP67MHT6yRiPJrgiBX8UVjCb4+uKxH/ngX6az/HEWOjjkYYXI30xmRrCLmNsYK0i/ers0JrsKWIO2pv0C2JriiA8my5FnmWuRAUP2aa9ozna0+byzWhysTCm07G+wBMtLKlI2F4hzSVfwB2KK5rLOp6DDpdAxnwdfCHmX2hAsmUVVnI5urgcw4/BO3Jp3q8t+GGv6M0MT2D+qJ0DeIV1Xb7AC2X6GWYOPG5aEDT9CI72sSDoV6yDZ2A9B2wiX48uZGM0nXDnmmPdmI/UJ89aEhs5tvWIyHIJOATZY286Ow9KuLPRle9jXuGGdPzLJ3DrkTxOcWFfJzJt4cz35p5CL9xVrpmCZaVijc/VL59Gf10M5dEYawuYPG16szDEquftEVgetsMQsSyHDwOaJqs9sZcU3dIl2YGLPYLYylwJsS2BwfPO/GNn/oYIC5bWz8GqnGj488/n39y7kTGGsHJDXDvfEktoi0WG50PewFYSug75fMteGkvEHudv1ZE3GN1M1vWTQ8szR98+rkQXXjEoHfwezyExQjhQTKcQCF+Bx0AM3BDTKgQcTYbQnDgGw+7dRfxwUkjBZBromDjoG9Rcw1zEOnINc1RMxQ1W9JHBrU5v+YY0B1jMnu8H6b7Djw0WhbPZk//c0jsHYoRFyR5mFspNz3eo89e1V9RRwkjM42U0tAeKJtCte3HDiqBjlrnhO/N8aj9d4dCafjiOmeTG2VkrEfss80GEZJiq3ca3zNafNr/dO9fZiFKLeOFi85PCX76xI/4Q5367s0ibOfTqWJ6rlwtVnqiY7xb5Urfy48DNec/Ghr4YywrXAP6+IWy5hoR0x/fw+XX5uz0ND2XQF5hXp8Rdrv/9z3/lV5Poj1+KgtI/F9UDq5jHMfyk728Th1Hv7zn0GLISh4qXnMBgsxxC8++dhTcEtpQNQ1Yvr8BhdOEfzs5d5tp8RJVcyfOPEEbEVq4iXRH3AcKQ4ThWUUVi+NxBWOE+HM8QO2aZNi0I/+a4zgdvjGYLWdPE4QoWimUuH/z0uEIEBfcoyIJTVgF96qU8gUCVUElXJiuuU6SKMCbAuvTfj6tyn5o5ngqOJ1Y4ETs7FjsA28x1rBm/Onh+VwYC/Kbj1qISc/mZKXyLSnhr50swd5IgqAbVaFFSdAZ9mPFdZaAyXpaUnlM4Y60iokFBUu7asSBCqv5oIuLx8iRKVRVxsxbt91PZs47Dhj+oivT8WJiUn9Cv7Jl8pDApr/O0MYUTxjNQsiaKDG87FOJGy/PMHMhQm0BhaN/wLS7DezDmt15epEtBQVxy46yoJLKfYW5osJh5WbTD1RM9HthPefyKY24f9eA8lag4Om8123sHzGQWPe3aYhywAKOzL97T/D+QSVsA/u1s0hh+KWKPW/qhAmcNslxv+D15BQU6PlS4OY+0ThpuG0YzHswKITcimItYXghn8xAeQfiUcybE8Vd6NmhQfWamQTVrggaB2tPzZ+82t9TF4AImDX0zXhaVXoe3HNdiYxaHnaiM4tkaVNtw2AgxkYKYV4ltTbhU/Jdo/WZnMdOiexqGqUhBxDTZox94sDSyPVtmY3rHor4dlBReAkGcOzpiVDpecRImzjapOL+mWMph5NYTo08JVWHeOcaqlEwUhmju7NHo7LDErFdTmgLZU9YfVKMZFgJUCmeVSWRd+AoXOiMuHGMW+g5OM4uZuKpfhJA3I7pyE1ZvQ3QprXY/m5NIIbr6SqvRanwHoqvW76q4W5jowj3+vIbo6mD+FCe6auLzvYkuuc6fYkRXT+ZPQaJr2OVPbqKryfnsRlGiy+f/ixJdL1ovneh6eaJTiC6txp+iRNfLs1QSXSXRlaR0plfyaBK9Z6tIuuO6j38SmsmOrcF51sRDK9MTRwTRrH8ZmLgK47tCfkG4cjbEtM9Lmu1702z+ZQi/m7+ZzjVuQ34ZQgQn8MVxVzGn2Ra7URxN1Cm4pmpE9BtcTajb5FTVElyHLllJCZaUYEkJlpRgSQmWlGBJCZaUYEkJ/lcoQXCTN9m4Ez/tbRx+S31espElG/nu2cjMK+DXk5GRW+xcbGRE/h3TkZE+/b/ykYxuSzqypCPfIx0Z+lTJR0ZZx1jgfImOzFhyefjI7H8a87slJJ++m/deSceu+BQkHdtd/pSkY0k6lqTjeyUdfypZx5J1LFnHknUsWceSdXynPOH/gNIrCbgfnoAr2bOSPSvZs5I9K9mzkj37/t/lK0qflV/mK7/M98bs2ekF8EOTZy8jnnNnzzG/V+osmPhi3FkA+qG+yxdZ2D/GV/kKUGcR0e/AnSXLAAr6Tv7Hz/8BUEsDBBQAAgAIALxVaUaKmlIXtiUAAIUyAAAXAAAAdW5pdmVyc2FsL3VuaXZlcnNhbC5wbmfte2lUU9fbb7RaxblYVERA64AyKihhRrStZVaZZ/lDiAwBwhTCFESLbWVQEQIECGiBQpiRAEkgKpUAIYQKYTCESMMckgAhhEBC3lBp17vW/XLf++Gude/qh6ycs5+9n+H3/Pbezz45+fm23a2D+07uAwAABy1/+PYuAPAFDgDY6bb3S1nL41eWAtnXjsi7t24AavpOzcludoEtbC0AgPrM/WLf3bJ7ufAf3CIBAOXHW58dmVNLIABA96TltxaOsd4chseTkDm3PYsJZQnJCclvxlI9Y6e+1CGMPEvuOfHTkZ2d+/P2Kg5+dcUi9w407Y7Jo12v7hd4fvsN6tMD/8xd3yvfLDjxTbd/xEUJbFWvvXG6mmsUAzNlC99kVkabOVZzBbUwWiUs5Jjgoar4Hr+Nl8jrgRE3vGQ+tSDV8UnSDSZTPHvLPO55EBAFfBgat69ZJvJ8OeyDSOR3qG4uqjPbFaOYsaz0uS6ZIFxOPmbgp3iFqIFeYyU5WYO2ZY1j+z5c44Mt4c/jz4JzwV/ILj/Jy+FgF4czieJl8oCvp34tRNWbLBnxAbxJPD07XuJpvCmiIpKM0sjTTZyO4FbVjf2AlsMZh3CiSTO1a1NsH+l6lMk4t0DtUS1huYcWfFTZJytkwIweTdeymUmANDLyhCGo+VjPVaJlm0tAx6Fn0SMB+pvadm0ZeKOZ4FYISsU0LqqexCndxYCq+rxb3wnYMDSaTVrwU6UTNhi8cZPYxU89+HFBDcWYKeqjbIwL2+fWxMTIoiPta38+QR33jp2YXzqKXvt9GojgA4GIZTVEhEIymMXMkW7ypOMJS098Cg7RSUwJg+mVd1BJwjeX8mmrYPPeVDTZ0IfeC6NfyfG73JEjCXvOMpD5dwdxOCixkzu6hjcQGHHnC2pBEoln6seFcq8c+PEN1oWZMZ9Re9W1N3tqxh1eeWXy7BHrAy47gFRSYgE8jbUDgOSds4DBG7KznhUQGN+xyecNYf3KQsTOgBSe9sRiQYNd+d5C/JeMRxtG9W22M4dwhu0REWZf/rpAXy8OPIU43shac7RT+KavNWNYNpCyKeq6ZbacsykbsXGiv6+VKB/RGNYplJDMN5cwkjoyMxtK5OIydySTo3KKlXhwavz4Ajrr5wLHF0uPzqldoplTMQi7j3qSCNcy5XIq38iy1w+nl6QVTxezH136oOusZif63Zwxh4Z2Hq10wFOKlQIZVYnCVmoiVx1QZvzgCj3vdi63axGKO5kjyeov2FRwt97d8/okmJB/IbNJ9Sh2AFewOWfH5hpkBkH7CC+nnyW9ujIb4PVq+o5W5xwSBMrLcxnCYw0bMlgm9nNjFkAe9ZQfq717A++Oz2ENbRDGjzYdnm8zUyHBqz8QvakQUs9CLCrvx3oICebfytINNs9gj0wZUFb9Jfwd71vSoPhmDmZBukBfIZuRY5vs/3OAqrzqMp3HKayOx2qRbhaB8ew2D4YgiZpUw7qw8XJIj8p35bV9dIFX+V3oFIJSCyPNdwJIhpb9FHNpweUXBa6Tj17aHYn4z7OslJPeHRENz3zJm3kXqCTRUN2Sf3OOj9oluI21yzoov+rWJNxuRVdTTRdeJAKJFHOm/AkFr39FpJYjpoFFyeiPkD2MR50hHgep59vknijqlNTt9MXxTXYAJy77XqEOmA84Pe01yAOv3+okm/XywejE1aAieBEoAGfjwO/ip6ECgwi9QH5vXZXLQXLDQNjVLxm9tUOmrABcb20qjb+PMlcjyKVsfB16dta5rnoTjgD7uNT1bv6WlBdg4rxswhMQeHomjGeS59D5xOek0frnvmSWliQgwALIL1Bmus2k+ZDJfrtz3Ul2pECIw5A53fHtJbojeQxbqxsy1gz3Uv8dRDChms03EBvQDdxGXzdvzhMo0wlW5nVICT38+hp6nfhM4k0mcF0BAC46K+kWMNPQskvueuFPtJ+DC/2/Kzw1bBmyns63gRXGvjBy2yIe+9tzmSw5zxwHtYxn0ZawG8ITBL1MTR22J9vIDqYtY74c6tUKZmjERJWogQp3LQHK7zu7cWbAebZ6aWDZXRKcf8UAvHktFKcnjfPuaBDbOAyAvfPA04Uif9G1zFJQP2XlWsgYFuo6bZoBG9DNgCpZAOnPj/LmXXhzRjG6JjzRySK/V6lTpuglfsJCn7hTMB5T5T+yHEsv69RhGeUsrdWwWv3HQm4dpMaU+jxmvcZeojYyBPmTcA4fsqFOJfnCOR+IZZjhGvJmD1aLqQQas2/iBY20EDt9Wfx8fQZL94MXaSSatBMQLi0Qf5gCkb8tvDg56evoq5ZpCO+Su7kOxk11fz8YkUMm808CM/OwqRBjue5YuRH4KZCr3W9HBxv75HoUvu6bGLOAHYi2Jk8oPLoVaEupw31t6Hvt7VVGnj6DHNhA1NWkBo/P9YnZ8IPW/VVK36Wrzzo/LVR8DM6HenwwVXJm385hw62av4riE9w5y0UUv1TahhkdeazcCDtvQK4bhTqS5kassrkQkpUKbLRzCmpQg6gQuNW4DEZ0+nplDEBRy3Gg+GWjIX2f5trlhLFmgVHmfNNCHTGiKoAB7lhGqPEGTKgxmWR7GKcWOrJGWGVFIMrxqaVSrN8OQAuib1mZIear2tfN7/p18tdzakcMoRVH07t+jp3ODsxRu2poiQFNwQX2sMKQSWiBj918J+DFVECem53dBQwiByny/1j/Y1CB0HCsvBjVb4QdCXBdtVYh5TB3ddmgLrsjFZFpyKWzLEdpFDUltLP2speuNGHkypejedC1iK3wcyCnPF43JLLiij5AdjMIPpEmg0vPfaP/UwQhxyeK+ytSafUvZvxgndV12Zv0jGwTH5Uw+qAuOZoEg1ANNFkBhk0Z8PEpg2pIJTfEZRWxGRCQN8zBmKgKIWVKTGaeGe+B9oYGCYqFGvJCIlfvtNk3QlirZfjV4bUiZfRwko2wJeyDV0eN8TFA8saMpmzlv/E8C1tQUGqsts8Q+tsbB9Z3dufUYyf9z/q2lnX/bFPWzc8vWx/+uTv2T/k8M34VVM+LcnaAZnmvs3sd5Dqk1TFgTr+GDS38mLgPJ1cgMB1esb/YW/q74c82P1Rbvzh6WqMgQLyAWaklZ+gl4djRaVEu/ZRF3O+G1MaCXh3WoJE/4UpXX1oHkv6cO1q3Qi7tmcvQ1GB7DRRuoRNya7xR4ZBelV1vZIPPg0vLhFStTHq9MWvatZvdyHHtjiWzICj36fv0pUJQBhkD6bralNFEUZZRhIhcQIX4aEXS23vqTGoTn0MbaoOYU9eqWI2yyaHvj19u79J9uUkcNBjFxoUFENJ8NgxY36Wm85hxmc7SfBdcsCtnY7QeABgzv7WHIe6ozfoRJC04IltRvdmTZ9X2yDlc8xZkLk1qDPiPndS3y8pC1iO01DKjd7pitYBsF/4J+6t6mfPowAaVawuDffAbuZC2UBk1B97lczKvAIbMMna9DxJR/N4FCuw1wtbB7ax2O+EJd9LTfN88fX7Xz/4U41rWctOp9L9wgXQEJbI8zwD7RB8D6A2btEJWySpMNmcM6V6k221SPU1JYyhrXQuvJ53vY2H9Slf50Z2BPS2hd9iqcG/J0XPzAqXhK+QaqLbIQLm5YjDYdWMVl5jtF3AKJqbn+l7zRkoURjcJOkEenZw02X5Qe9uDnUVaqDXJ2EKjzFgS7C1wd4SVYSQGq3tka+mrh9qPjYVyZ2CkYPrj4Qjz1eOAcNW9OFiXnK+PN92MkLNRT5Rx63p/2027vRvLH1cnmsYyJbsBY3tSuMpxEsEwU5xxoi0WsrHoziVt7gRwv7A4DgAkO+/aqhvdv4raAQDc/65fVtgWK/x3AZwkFVOlIe3iKR1ZEXh9f4q2rLV6r6xUBrz+ZnYnAND/S/F+mUDjf1vQ3+NCXKdREJsziND2pfSwkIia/Z5lw97xnHnXzY/D7fqmQ7Vnt/p9f6PmbqWPZIMo3VjJZX4v8604PSyR7WFv9yT7buH8HvO1t3+3Hyx1ZMaJppDlJEmazOp1JT/TuJX7/EEHe1tQ7t35pMGFE+kzaMRm9wlzbVl0yU4nMSnch3sO69ubS1Y8TJLEa92uVhX4mqkl0eLEza34e1wVopBqZKuKDS96htfnMdb9TvO61jJ7yW9dU2ruIt22QjvQKR+VjeuVlwF47/IQprY9LvplQVZA6eDUINbPRdb5XvaLu4nW/+9fyBAW0FyAVFPh2PRcOTpp4LG5eILCImWi00pwSBnqb9QrvAWcMEQ8f5SatKo+aCYYdPAAnaIRt5jkbCn47fUHM36vHkrYLmwbuId/sST/ixNvCzfX89Gt2cXrFfaJQfzFiY7A3LZua522FX+7ymA5GW2qnuMIVtdt2RxNAvcsc9ip7bM/gyDHUE2BmE8NUzGJvXyw+nGEKOJvdUQNYLoVma35a9EN7UTn7QAGJZgxV3Xz/a/Z6aUZz479h9b82TFGZiV6t9FK513SCYSL8I9Xt1yQlhiV8zIK1lnNh2q8jUDLxI81iUEEGyPie5SvKLQOkJC3LV/VeHCFmW4qSC8Nfd5vFHzFrqvGCrMcsXZ3+tn1AkCB8fVMrXfzSdmf4aFjHr2LHHcNulBytQTHrSmIzk1HJntE32c3ABKkVp+dhGtUN7fWD0Kw4xd+KxPEePQX7B71LPPMDkR2ZJ4BML0+I2KUSEsvlVcBv+V5NhDqQTEe52OpZbW8T6HBAtOmR9KqyJ3hQ8bML5zLtf6i7t1yzGvHsmsr+mGa2XW5n3DU9JcNRY3w8+HOjFXh41t+ALtZ58fbOWSpVzeLDi0sXLCfeWH9IFPuQaPA9k3Vx6H5+OMNNdows6rPqCk7y+WVb2qzbeW/JSlZKzvQuTWeE3APDM/LcsRpY1uXRH3Hor5HWBiufrAku87EwzvHKRqJ1KG2pMGln1PVFH8+ZHxIGMbuvFt+v43hTHf/NTgv0LToIFGDBfuJFvoZ5iChkbC0J9CCIZRlydH9BzD7WTKqJ643lalgAftHUyF7JiWjrX7wyjW8CVyUOLJrXLxinxIwJNDXYaiIRCWSbR5wo3uK43u2nSaQYSl6djvjdn+KRJS7cHy25jTm15haP0TEjCcwx6gM61VkMv4iiGlFDm73kaX08B67r5L1DjchPmfiY9shSV+QtsBUKGNVhZt19A3RJQ16EaDAeSHh3lMQN9KvNq12VedzGjactP8o3F1f+qiFTpD52cQBRg9Ix5x2GFQTA78bj4G3KN1Rdv7swSoGUlI3NpVeeqj6EcWNPe/1+mWAVw77q+avcMY52+gGH9vHV/5g/RduSUZz2OZL1fhGQThpqmObTJtNWl+Pl6NsOB70ndMQH90C3mLf0M1/TNTu+uh2ggyL0GkNgN1q5+CV1VyZAqMo9c/OPnbi/ko44F/e7rAEGcYODdIJIbExeuowTzPC3xSg35g4z7w6d4pYgQ+juGczoKLF7RnoCsEbh3NxCd1NnJmshrbmO40gPGt5YnvWLH48tk9HxCXTk8zm9N+VGWuj27dVeovaxtwu41esIbz5Mkf6arnR38Zc6EkOwufBMTd/M4BZN/23IS4iyxKQwRNrwpg+s4MRk1VtINSnaO+GkaZY2zBAo1W5jgkh598EJILpV4xg/YUS/yxjbVWXzzhk1Lpdf0LHOSydyU4uOmK4YcbthYi/Xwxp5bYkeG7Pt3bust37DefQtdec0D+Gu89TZqogWqz/3gErKQt1j+PdPP/tNP73RiUw49xAgfFkmfx9MNmFtL0ADAxieS1mW9vNiWYPOWbgnfEYN4Hth3nUEJO+Baz9tjJbSPAzG+t5iHNK9A3hmepmuZzANlMhdS8lKEYYJOu3HXphTQAwBpeOMqBRd3Li/CruDOm8XatxL8IEEBnsDDJpexYO0BaW6QbDthWH2uodz7nKCAGiuBfzWBSCdvXfirAMQwPfFUcnGeN/FegPnEtjvi/tBtJCEmU5XdvO6cd8rxQlUir5dWgoSmgbEbiMVbKeej61qwd/gChDov3vblanC3/E3mwPi+tNL41onqqybifiq9jcroLLhaCAxDANAHXVzR1NW9omw+vsI4b7y/BfNstWiTPm+19MTTdMQyauVuPk6hsDwyL6ACYboZE55Rnbc6i8FuK7jOMVBIyUnFnBMQm2p01XjNvwP5ymiI/2NR5sPDaJCoqxXD2j9Wmes21hJds6A/lWKwdYarXXtthYttQPS6YhlHh9TmspCD4MKBBEkab42zniD2IX8xeRgLgu6s7zR8poMKbMRpfNiM1sb8PRG1Tau/jCKwCw6X/o5z8ONyVhGNuLCly9JOLYp0PPwmNrjvU9mvZc9ZyIj1Fc8rpdfumz3zMVns+N94fjrZ4Ev5vBWmdRvdxCm3aW717V93gw0IOxc/hMxj6Xx55FBdZZzQzX+XbHneHuuRiFtafG3/qo8Z3+UYWBAN3drW7bhJtMZrwXVlQqGFhce2Ba/QYfIr3IYjppxJC2czFutUg/NhthuXjyhhfjAMb9wdFkcPWbOSIvHTso2EZHnF2MTHaRX3+BS/88SlZM/d+/iM7/q7xASxbAQKq5VJxtIl1tJkr876N7YmTF3KwlEsfbdnjNai1+vqL8r+INZSGc6HiMAhfBp7tPJFZi73h9vz2Haj4EoZ5ufLDWMZ3js6z2h62r7YKpWwgb/l4TnKpbG+PEa0tOn2ynIphbRYkLq1NWE46fyllcG4ukQszEE4eJhpr86iW+K9Ki3FjrPSshyFUlWOWal1dAQXg+dOCDZ4dGXUASeWjG/THI63hUo9gGqI0QA07TXemO7DtsoaykmafMfUO+Q/pncy3RKeGUWQFscqtu5592mdClki6juL2NKeFFLi1VT3OPFPaYyJ92UCwvKpdX0bgc4FpW/cntra7TGULQqKnzdLPWbICXLmFIiwXCO7iFFg0vByc2VIWAc1z4lKQfYM1Di/iLnzlCop240Oz0bkz3gNqiU3/vit+ToJ3MExdI3CtVZbq8fVlOcr/MEQ/gWHEBBe5J6vzcH2dAIBUWLj1b5ORqT9Nt0M6baRln1fWGtRKimK99aJRt8Fusbit9wXINrLCJ7TUg9+vbNR/IhLdX49/50gzQmhoPrlWXtD5qdXd1yEtqPcSKA8e+A+3uD7L1HorwIp2ccXFio+Y6BXa0OuhGZQAb8/fGSHJJmdI84XyxCmA01PAd7EAc+RMwBpxfD7pKPRrk4Pa9OxSjW/XuP2U+X5Ku5AZI9BK1j9eIKEGtNX5awg7ZAMLXhixaXRV/5GXhh5fx+duUSnD6yea+htyTVs9W7Snbn6ouI5MUnZFs7Q6/ojC2nUGVaChBfSyDGVzt+6xnZXg3wzEVbEo63VaVlsU50Xzt7pwPWz+mXNeu2qcI7Lqbsa+tiSu6d5rl3awS1Pw3aa3u2xpY33uyi7EvoeJR86P2k95ngNkzfsFgmYW+1wryjQSomWL5UIk77KhNo4qifgbK/UtmWtZcDab37IBWaUNBCAzCOhHnkIdIR88olt+IuMFpkep6Km/XIdqYzvDY+XyvGwmVPUaZbK/qFr8jzuXboCGdZvbi5ApbXxtqVc7s+yOwhCJm6y68Xh2aGplP2E5Xg7rFymB1sUIUVVI48oixD9eOiDf+LLOqaN/uxNXQet3qRvNycY+xvzNa5ECxVt7eGrntEV/8tg/XesaRATfoZL62je1VfhLsyn1q4t2ZwKhDVSZ9ALuxCl++4tYV9OAyYFY1aEOrdFYFXuOzizAPudroctYoj1SGTwpSY0KUv/Avw6AP9CTohjb9GjBSA7tdM3WhSltDAs4+Uugbza/UBA64tNTwWJV4rX9UvFIIOXoISYxGcfelyeX47bVrqcr5hOt2cOrE3C7IGYLibByqaxUi9Di6sxd+Dw3Oo6wEcpSDCXecd0/sG58P3Z7xDKd3n0b24apWqOe75J4+gx511Rh0tg6r3Bm8Dhpbmomfl2c96tsng2rAyzdKMUovcTqLXH40lu/6FofDTOnnlOifSVQco3G2qy88ZteHR31u55Mv+Ds/CdrN2MUMmqLwryxciA0oOBl2oF/BWaO4L0imx3uoJCUmulwXnYZOckO+tgGPtPTWO7kxbLcPN3grzLzmXucuGUE/uVrAFM9pXFS7H+BNq8yHqy04g3BpSiyTTvcvGSDZZVZ0d0NOdZPbTNAlOxABYuHNsPtHS/CCLHybC5e1b/rvXND9KcNCN5MlDNd4MVTaGR0Y6UgEUaaJB94rRB2tGnhu7IwFKUYh+Y7NHtuJrpH3JjkPO97gYvHndXSc7H6rguqFHCAppPFz6/InFInuccgd+k0HSt2QV3oz3hqx6z2FBzDHphw7u00GGdtbJ776Uce+QrlUOZTc40BlLYXQAXlUeN6iG/MPL+zIkBCml5lf027ukT3TeLntAC46MKppPAB+jeq4PgyL4rcUgIdA2FPR8f+cvHbUv/NzvzkQhLuKfX6h/4JrGShmAV3pe2eHQVPBLS2wG32dZkKyfoVpUKGnplt4/gMo3erpQiw8LIW3HN85v7q9PzOGRyrppRHdgoX4N/Mx/wfn384eHmYaeAdMLK98gSM2cUYUtpaA0vqI5+JBB3uvwssapdrlWGX8X3hezSnGDIK2mAJ4WL/Lq1S7cavQOpF2flY9+q+j45t7VUZuSYuf3v51ln5CylQ1V7S+FD3cZGKmapZwUdbjuiImhWuTeqmUe4uS8ccRmbFP0oul65/ZlzhjzIRHWFW9mHeWrmVKDUy54C0DH9c+DrevTr5wvUSr2Hq2YpMpgmy1u4vmXYg40VBze1M3XDtctLxjaMGVmPE/fHLzr+Bfwb+CfwX/Cv4V/Cv4V/D/gYAXy0oH6te2rZ7cEi1mqG4uPkbxkoR42W1/yv9Aa0R4v2QaSGwVlSPWyykzZsJWCloqQjP3uyGrHIYg2D4A4I2RmIQQk6atfdY/XAWOuei0rXxwKhINIyTDc/peagOM5gTsk8ip5ocpXDVzUTeFKhVTmcHwrN4hZQBgVqNkTn65xzaJM5wEKQfk3hZbE1esB+Cev/iI3/sQ9s02cowHxy2AFfHYCOEdM+VcSMcVFdO4qxziyp9PdOw2BphkHSJBJJ4xN1eOscO3Aw9DKzUMlivmz6BvTx8d1UToUxP9VfKGQxQBb6bIhmQ9qoke5UvkRV8YtvA8HfXUALUq37b4bv8Ax+T3cQvhczMtg6mMXzITF/xQew6r2DxOl4/Q5TZI8UwJVyOPtPUeVuOXWU3rXbfMGrZeNooEievOUBuZrC9U1954lF2Cm+p6pQsFtQhJJUJl6+GLl4C8iPJuJqw2FsdnRGv85WCG/bf8w/eR9hf17DbfUKehaQ5SCADAfWx3ptlz+Ien3/80ehWpOVPUCGEMj1vAsLpCmi06eUG95Jsd5yaikJev7DeaU7lpc8P+3YDBIZJopdw8sckHY/z2cq2XuytpWKu2Q/OnoTV40aKbqrN/UR6sSGfmmp5SUk00XdjWWvs6pS+j2mFkas3kVpfWKHZUd0cyefDKyvtol4oividHu/DPHk8L2J5AW8wizjp3BHTKQrjSYE96mju8wFKVrjl1Vd07oVi+muiNOWB9z7M9VC4TbtN1agNMYLtHg2ulrUMQpnC6vS9xNyka+RV4JCTfoRtLydkP8CwKRS5mLNNqR/VvDRfH/3JKbZbrO3wZ6pBsa9B9vpd2gxQ42eSW2n1HgG7LaEziJchOAsuuOWRFrYfBhsO47FGD8svGNXZzOHu2bog+5dJnnZHeu2OGh0ZeKg3vFnvtxcWPnLc5N/traai+pvqk9/A3Xb59CheEcrjA1sI27Ix7s67SzNcBJNoljlIUQipEIPhrS6xmS+lUCz5X6zigRdNLx007+CAusMR8+sLLFK5KjNxReordJD679YBzl2lmgks0odsBxy+5ub71SoewgWbKzKbsOeIH81Ip2Jyr8R1OvF3PkUBrojWC5XBoUS9Yn7y+jCSKsUsx1zy0AeGGEa/KapCayKYvGV2U9wH0ticeh3HEJSXi0uTKCin76PDJnJy8+s65Q9DjFjD64q5Xr9+Vvgfy5R4IX6ufm36+eCJs7WoqLS1Lgp6BH6xEdFZsypXQPuSfdqfqbWKHDcgfY0bXW4eq/UcS9+JYS54RvTMj3quZfg+5RAmdqCygQrCegE8RUQTy8of8h6H+SmB60lEL2GE5lcD6woNP2Cl27yxTumZxcGjuow8JxbdV1R2luyjz5lyhCbXOhMpG5XxI0xtPrkwJXAfH/kgtRWl7mJNw2ahx1ON8ZRc9txhlIk1nx8orVcms20MurJ1fiAFpkui0kFbAG5DB1UkJhSmm0FotJ8e+idB26ED6ZFdCOyMzoCqvbFBQvsnM9WtJ4iVV6ZKTFOqGNwD1V0OUhs/Qs5OaEochHn285QT4d164AWLfRoAuE5qf6Nl8GPtV1IPqAJLTZKZfxlSXatuuvsqT5Zv9NJZBouHV2bLzwLukR4zRiB3JG2ExRXWYnlPwqhlDdJehdWrmjJKi98ypCgj/oqHOL4PHiWvvgaTMrZ/re0bCjpcfwDVB3IbnkRw72irYNWispismnf/bKWCMy/0MI/Mqrl9K6M4YbpUpfQ99L+6NcyNLff7wxypdE8Sk+qchVoQK9Id+ilqqyO84KfWzfV4u+npV7x1Gtr36TzS43W5iV53jj21TJt8b3rJML9GfuVRx8924YUqoulbvnAvdhx7PwGaHeCQaPCW5JTNBZhuxEz8eL9u4p2RxfCQoxvO9rQWQFJEhWIIaZo4AZ7U7Qn5kdPGhI9oB5N0AbjPSOy5wHZHoQgY4v33d5xJgASy57DRRN/0M+n202fPD0w7R3LsWoqeHp6lfRWn8FpDYOF5hElCAwmp9MHXGBbu6cWccRma0e1O47zRqCRGCRNIfISauD0ehCjCFKPDyLZi4A5/5V1Scft50jgzVNNzvMfBAboNuaGHkoEmO04NabZ+aY2OQ6iK8wa1+ye9qZlBB7nVvUdWQpAyioTDNN1jVuYYerbvp1ayTs4uh1r6cXRuSJHBBRPMHzCUDKCFRKglbajTfaAwb/3rvkL8s4sR9OGvRr1HD9tbgv2L0QwCbdW+pnLWodg961Rcpf5dvSh/U7aWZRBTpnTRPsG+hOIEV1EmgBdYpCyA1WKmyyZBtvkoMpUcQc9aTT2c2KoXQEnIkmc/QWfmcx4oWQmnCxH6fEfEYVTLm1E9Rgl5ii0sOJ97nvz2cFG5kGnXNuObPsmKU/ZXIscncGtKUyZ+DFsAdQESI3wG8qKPAD34K+Bl8z3acGN2eidrpWjgzeeoCQyGGhLLmyP8ZhDsJY+K1kJG7GVeqyoLiYaPYk+XTSC6Epbmhqs4kF3EeQpxVowaeo6DIiZgLFsLWmSJU3x4jdxWH8yRoBuME79vck6TuK16ZrJUpme0HMfCHlV2lN1jMfN2txUWqPFAZ7wDALDq/1Zk5rrAXCXxVyS+523FWVKI+o0ZD+Mzsw/nBKrHCMgiGpzEMGqV9Qwipbw805wWjh8ZcE/spoG6q2cYC/QZHv/W1SJjEE+pLl3Wk70xX8MQNfFiqklmcwLuwjQeTQREwf9izcn0KfWNoQv9hqGZHqMTvpHToxRYpyE8jJVPSVa+xr99E9D2t/HRcUEhfL+LoNjtqUeHzJpP95BxWgQWwwbYC1O/lvO6iEV7WbejSSfXDDSBCmrb8Oasa0ouVGmEO4UZ9iYv7iYs5pzeMiXxjlIwa5gxZXSB+T1OKOHWMuKxBbBB1o8XdFHNxh3n44al7iLXFMw9H4xEujawg1Cm66Asgmyh+5dP3VZQsTU6yymbluXWuRkh0TE9x/M9JG82IeBwH2CooRgH97BLIuesYQXnagPJWonmTm7Lglz1SQuxSSZ9WhLINA7X1ro0WS/y7vfh3pyMqJFbSkShm6Oo4k7bQgutbQNuuT22tt7IEa9aaWVTLR+0oRvshgmblqwxnp02WUUzxdBQ9LIJtIdRnfB11tAEJLM7/sfzRR2gBer0C/VH8h6rkjyhPbk7xRkyjcLNma6cqPDs7ffjPhmvA87M7r9sHLnlsZvL8KRZCHIT4c7HGLPab2XbGQhsRMwqNtprZizOsIWnc7IkV/JD3134WuITychp67/4wFAvBUvDu0f0U5RdIpLaUw9zk0N8NqIrfqhJABZ44sQtC4BKmlIlX29YXKR1o4XLhivqoaccGSOPUTgByZqvAW5Em7gk+gNvYfNHfW/mQi0XdkUz5bE45fZKwiZtsylaB13yAasJIm9+U38Zmvw7hsinWzhdpfk8RrM+55E8PIO8CaA8YUj24H04+DDVryYXwzFYP4WZMlkyavOz80UnrcxjySdLleGVznSiiZEJ1c4KW/tNavY9U4INu58Gi+6wfxIi+iJmdIgO79afs0htBMv8wLGF0LV7RgZSzcDPJ6n4ArzjeEn3SUzh3S/TueHs4bV7gQRR4DNwztmLztl6ymksoxux6l3D/BUbR7ow0OcZQ37qTcrURrvwN/ZtJGdhyP1JN+L1XlTxfFuB7sY1RG0nLl2pb6MaznecJ8NVRS9HgJ3DSNFh/a85c/XRhl9qBmQB9mYfSa4V7AIBwofym/BGw4sTzSauPbPdIa/do40eMBFAUNvGx0cXZ75Ma1avxwj/Mqr+b0vAR9TgFczaY0k3KY7OVEmCpz43wdrwx6hAA0ILgRnq3Wp78M0au9bwLhjIdeelQdxjQ0GA2Jts6zydh6T1QMoqWjE5nu3jnZcjK9zeSs/9rLU/w4yOuKcmuAMhZ9dmtf1KgD+0CAJKtl7f+ZUGyAArW2bX2t3ZuNS1tbd/Sh6FGzxPAZ2UtbxJzOuljD9UFAf3VEYp6Wzom04HjLUEECRSiL90Pemr/0KzY0nJLu+V3dt/W3LiX8l9QSwMEFAACAAgAvFVpRteZEilfAAAAagAAABsAAAB1bml2ZXJzYWwvdW5pdmVyc2FsLnBuZy54bWwtjFsKgCAQAP+D7iB7gE1NrYXMyyQp9MKkx+2LaP5mPqZz1zyxw6c9rosFgRxcXxbdlvwR/cmutwmU/APYbaEmFPrXMw45WDCNQJJaGd0CCz6OIVvQvEZSihMpqN7lA1BLAQIAABQAAgAIALtVaUbO8+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"/>
  <p:tag name="ISPRING_OUTPUT_FOLDER" val="C:\Users\Danny\Dropbox\Website\M9P"/>
  <p:tag name="ISPRING_PRESENTATION_TITLE" val="Section 8a Properties of Parallel Lines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riel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28</TotalTime>
  <Words>132</Words>
  <Application>Microsoft Office PowerPoint</Application>
  <PresentationFormat>On-screen Show (4:3)</PresentationFormat>
  <Paragraphs>34</Paragraphs>
  <Slides>6</Slides>
  <Notes>6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Century Schoolbook</vt:lpstr>
      <vt:lpstr>Wingdings</vt:lpstr>
      <vt:lpstr>Wingdings 2</vt:lpstr>
      <vt:lpstr>Calibri</vt:lpstr>
      <vt:lpstr>Oriel</vt:lpstr>
      <vt:lpstr>MathType 5.0 Equation</vt:lpstr>
      <vt:lpstr>Section 9.A Angles with Parallel Lines</vt:lpstr>
      <vt:lpstr>PowerPoint Presentation</vt:lpstr>
      <vt:lpstr>PowerPoint Presentation</vt:lpstr>
      <vt:lpstr>Solve for the Missing Angles and provide the reason: </vt:lpstr>
      <vt:lpstr>Solve for the Missing Angles and provide the reason: </vt:lpstr>
      <vt:lpstr>Homework: 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8a Properties of Parallel Lines</dc:title>
  <dc:creator>danny young</dc:creator>
  <cp:lastModifiedBy>Danny Young</cp:lastModifiedBy>
  <cp:revision>12</cp:revision>
  <dcterms:created xsi:type="dcterms:W3CDTF">2010-11-24T06:45:35Z</dcterms:created>
  <dcterms:modified xsi:type="dcterms:W3CDTF">2026-01-23T03:42:20Z</dcterms:modified>
</cp:coreProperties>
</file>